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Gloria Hallelujah"/>
      <p:regular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Abril Fatface"/>
      <p:regular r:id="rId33"/>
    </p:embeddedFont>
    <p:embeddedFont>
      <p:font typeface="Fira Sans Extra Condensed Medium"/>
      <p:regular r:id="rId34"/>
      <p:bold r:id="rId35"/>
      <p:italic r:id="rId36"/>
      <p:boldItalic r:id="rId37"/>
    </p:embeddedFont>
    <p:embeddedFont>
      <p:font typeface="Poppins ExtraBold"/>
      <p:bold r:id="rId38"/>
      <p:boldItalic r:id="rId39"/>
    </p:embeddedFont>
    <p:embeddedFont>
      <p:font typeface="Fira Sans Extra Condensed"/>
      <p:regular r:id="rId40"/>
      <p:bold r:id="rId41"/>
      <p:italic r:id="rId42"/>
      <p:boldItalic r:id="rId43"/>
    </p:embeddedFont>
    <p:embeddedFont>
      <p:font typeface="Century Gothic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Jessica Panzarella"/>
  <p:cmAuthor clrIdx="1" id="1" initials="" lastIdx="1" name="Kathleen Dal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D35E07-2B4C-4E69-81D6-B13A53D3939F}">
  <a:tblStyle styleId="{42D35E07-2B4C-4E69-81D6-B13A53D393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-regular.fntdata"/><Relationship Id="rId20" Type="http://schemas.openxmlformats.org/officeDocument/2006/relationships/font" Target="fonts/Roboto-regular.fntdata"/><Relationship Id="rId42" Type="http://schemas.openxmlformats.org/officeDocument/2006/relationships/font" Target="fonts/FiraSansExtraCondensed-italic.fntdata"/><Relationship Id="rId41" Type="http://schemas.openxmlformats.org/officeDocument/2006/relationships/font" Target="fonts/FiraSansExtraCondensed-bold.fntdata"/><Relationship Id="rId22" Type="http://schemas.openxmlformats.org/officeDocument/2006/relationships/font" Target="fonts/Roboto-italic.fntdata"/><Relationship Id="rId44" Type="http://schemas.openxmlformats.org/officeDocument/2006/relationships/font" Target="fonts/CenturyGothic-regular.fntdata"/><Relationship Id="rId21" Type="http://schemas.openxmlformats.org/officeDocument/2006/relationships/font" Target="fonts/Roboto-bold.fntdata"/><Relationship Id="rId43" Type="http://schemas.openxmlformats.org/officeDocument/2006/relationships/font" Target="fonts/FiraSansExtraCondensed-boldItalic.fntdata"/><Relationship Id="rId24" Type="http://schemas.openxmlformats.org/officeDocument/2006/relationships/font" Target="fonts/GloriaHallelujah-regular.fntdata"/><Relationship Id="rId46" Type="http://schemas.openxmlformats.org/officeDocument/2006/relationships/font" Target="fonts/CenturyGothic-italic.fntdata"/><Relationship Id="rId23" Type="http://schemas.openxmlformats.org/officeDocument/2006/relationships/font" Target="fonts/Roboto-boldItalic.fntdata"/><Relationship Id="rId45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47" Type="http://schemas.openxmlformats.org/officeDocument/2006/relationships/font" Target="fonts/CenturyGothic-boldItalic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5.xml"/><Relationship Id="rId33" Type="http://schemas.openxmlformats.org/officeDocument/2006/relationships/font" Target="fonts/AbrilFatface-regular.fntdata"/><Relationship Id="rId10" Type="http://schemas.openxmlformats.org/officeDocument/2006/relationships/slide" Target="slides/slide4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7.xml"/><Relationship Id="rId35" Type="http://schemas.openxmlformats.org/officeDocument/2006/relationships/font" Target="fonts/FiraSansExtraCondensedMedium-bold.fntdata"/><Relationship Id="rId12" Type="http://schemas.openxmlformats.org/officeDocument/2006/relationships/slide" Target="slides/slide6.xml"/><Relationship Id="rId34" Type="http://schemas.openxmlformats.org/officeDocument/2006/relationships/font" Target="fonts/FiraSansExtraCondensedMedium-regular.fntdata"/><Relationship Id="rId15" Type="http://schemas.openxmlformats.org/officeDocument/2006/relationships/slide" Target="slides/slide9.xml"/><Relationship Id="rId37" Type="http://schemas.openxmlformats.org/officeDocument/2006/relationships/font" Target="fonts/FiraSansExtraCondensed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FiraSansExtraCondensedMedium-italic.fntdata"/><Relationship Id="rId17" Type="http://schemas.openxmlformats.org/officeDocument/2006/relationships/slide" Target="slides/slide11.xml"/><Relationship Id="rId39" Type="http://schemas.openxmlformats.org/officeDocument/2006/relationships/font" Target="fonts/PoppinsExtraBold-boldItalic.fntdata"/><Relationship Id="rId16" Type="http://schemas.openxmlformats.org/officeDocument/2006/relationships/slide" Target="slides/slide10.xml"/><Relationship Id="rId38" Type="http://schemas.openxmlformats.org/officeDocument/2006/relationships/font" Target="fonts/PoppinsExtraBol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9-16T13:31:02.279">
    <p:pos x="6000" y="0"/>
    <p:text>@president@stevenspondhillpto.com Hi there! I updated slide #6 with the most up to date budget overview and linked to this month's treasurer's report. I was thinking that we could also show these itemized lists so that people know exactly what we're spending $ on and to explain that $20K of our total budget is completely set aside for the schools' special projects, and not to be spent on basic operating expenses. Let me know what you think.
_Reassigned to you_</p:text>
  </p:cm>
  <p:cm authorId="1" idx="1" dt="2025-09-16T13:31:02.279">
    <p:pos x="6000" y="0"/>
    <p:text>Im good with that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01c8446f4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01c8446f4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01c8446f4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01c8446f4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01c8446f4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01c8446f4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01c8446f4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01c8446f4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2d32caf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2d32caf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f0bd0269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f0bd0269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01c8446f4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01c8446f4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f0bd02693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f0bd02693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7fbde390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7fbde390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f0be7c0c4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f0be7c0c4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01c8446f4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01c8446f4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01c8446f4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01c8446f4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97875" y="652375"/>
            <a:ext cx="5688401" cy="3992938"/>
          </a:xfrm>
          <a:custGeom>
            <a:rect b="b" l="l" r="r" t="t"/>
            <a:pathLst>
              <a:path extrusionOk="0" h="14030" w="13796">
                <a:moveTo>
                  <a:pt x="11018" y="1"/>
                </a:moveTo>
                <a:lnTo>
                  <a:pt x="0" y="3021"/>
                </a:lnTo>
                <a:lnTo>
                  <a:pt x="2769" y="14030"/>
                </a:lnTo>
                <a:cubicBezTo>
                  <a:pt x="5639" y="13612"/>
                  <a:pt x="8500" y="13135"/>
                  <a:pt x="11353" y="12608"/>
                </a:cubicBezTo>
                <a:cubicBezTo>
                  <a:pt x="11294" y="11771"/>
                  <a:pt x="11244" y="10935"/>
                  <a:pt x="11202" y="10098"/>
                </a:cubicBezTo>
                <a:cubicBezTo>
                  <a:pt x="12064" y="9789"/>
                  <a:pt x="12925" y="9504"/>
                  <a:pt x="13795" y="9245"/>
                </a:cubicBezTo>
                <a:cubicBezTo>
                  <a:pt x="12917" y="9128"/>
                  <a:pt x="12039" y="9036"/>
                  <a:pt x="11152" y="8985"/>
                </a:cubicBezTo>
                <a:cubicBezTo>
                  <a:pt x="11018" y="5999"/>
                  <a:pt x="10976" y="3004"/>
                  <a:pt x="110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43661" y="709114"/>
            <a:ext cx="5467809" cy="3684842"/>
          </a:xfrm>
          <a:custGeom>
            <a:rect b="b" l="l" r="r" t="t"/>
            <a:pathLst>
              <a:path extrusionOk="0" h="13189" w="13261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 flipH="1">
            <a:off x="3326150" y="3427650"/>
            <a:ext cx="24963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35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 rot="-5400000">
            <a:off x="51826" y="196600"/>
            <a:ext cx="1888761" cy="1762891"/>
            <a:chOff x="7280351" y="0"/>
            <a:chExt cx="1888761" cy="1762891"/>
          </a:xfrm>
        </p:grpSpPr>
        <p:sp>
          <p:nvSpPr>
            <p:cNvPr id="13" name="Google Shape;13;p2"/>
            <p:cNvSpPr/>
            <p:nvPr/>
          </p:nvSpPr>
          <p:spPr>
            <a:xfrm>
              <a:off x="7712693" y="55876"/>
              <a:ext cx="264710" cy="134652"/>
            </a:xfrm>
            <a:custGeom>
              <a:rect b="b" l="l" r="r" t="t"/>
              <a:pathLst>
                <a:path extrusionOk="0" h="1964" w="3861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70674" y="0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90192" y="21322"/>
              <a:ext cx="206708" cy="175376"/>
            </a:xfrm>
            <a:custGeom>
              <a:rect b="b" l="l" r="r" t="t"/>
              <a:pathLst>
                <a:path extrusionOk="0" h="2558" w="3015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48349" y="22282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12751" y="260115"/>
              <a:ext cx="239069" cy="169069"/>
            </a:xfrm>
            <a:custGeom>
              <a:rect b="b" l="l" r="r" t="t"/>
              <a:pathLst>
                <a:path extrusionOk="0" h="2466" w="3487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33846" y="241741"/>
              <a:ext cx="256414" cy="192105"/>
            </a:xfrm>
            <a:custGeom>
              <a:rect b="b" l="l" r="r" t="t"/>
              <a:pathLst>
                <a:path extrusionOk="0" h="2802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12160" y="264023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70674" y="464149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2751" y="724676"/>
              <a:ext cx="239069" cy="168726"/>
            </a:xfrm>
            <a:custGeom>
              <a:rect b="b" l="l" r="r" t="t"/>
              <a:pathLst>
                <a:path extrusionOk="0" h="2461" w="3487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33846" y="7059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712488" y="520025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70674" y="464149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12751" y="724676"/>
              <a:ext cx="239069" cy="168726"/>
            </a:xfrm>
            <a:custGeom>
              <a:rect b="b" l="l" r="r" t="t"/>
              <a:pathLst>
                <a:path extrusionOk="0" h="2461" w="3487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33846" y="7059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33846" y="1170588"/>
              <a:ext cx="256414" cy="191282"/>
            </a:xfrm>
            <a:custGeom>
              <a:rect b="b" l="l" r="r" t="t"/>
              <a:pathLst>
                <a:path extrusionOk="0" h="2790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712160" y="1192870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33846" y="1170588"/>
              <a:ext cx="256414" cy="191282"/>
            </a:xfrm>
            <a:custGeom>
              <a:rect b="b" l="l" r="r" t="t"/>
              <a:pathLst>
                <a:path extrusionOk="0" h="2790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12488" y="520025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66088" y="287780"/>
              <a:ext cx="264642" cy="134995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0674" y="928572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0674" y="928572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80351" y="24524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574014" y="1429612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5400000">
            <a:off x="7105176" y="3084900"/>
            <a:ext cx="1888761" cy="1762891"/>
            <a:chOff x="7280351" y="0"/>
            <a:chExt cx="1888761" cy="1762891"/>
          </a:xfrm>
        </p:grpSpPr>
        <p:sp>
          <p:nvSpPr>
            <p:cNvPr id="48" name="Google Shape;48;p2"/>
            <p:cNvSpPr/>
            <p:nvPr/>
          </p:nvSpPr>
          <p:spPr>
            <a:xfrm>
              <a:off x="7712693" y="55876"/>
              <a:ext cx="264710" cy="134652"/>
            </a:xfrm>
            <a:custGeom>
              <a:rect b="b" l="l" r="r" t="t"/>
              <a:pathLst>
                <a:path extrusionOk="0" h="1964" w="3861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70674" y="0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90192" y="21322"/>
              <a:ext cx="206708" cy="175376"/>
            </a:xfrm>
            <a:custGeom>
              <a:rect b="b" l="l" r="r" t="t"/>
              <a:pathLst>
                <a:path extrusionOk="0" h="2558" w="3015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48349" y="22282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12751" y="260115"/>
              <a:ext cx="239069" cy="169069"/>
            </a:xfrm>
            <a:custGeom>
              <a:rect b="b" l="l" r="r" t="t"/>
              <a:pathLst>
                <a:path extrusionOk="0" h="2466" w="3487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33846" y="241741"/>
              <a:ext cx="256414" cy="192105"/>
            </a:xfrm>
            <a:custGeom>
              <a:rect b="b" l="l" r="r" t="t"/>
              <a:pathLst>
                <a:path extrusionOk="0" h="2802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12160" y="264023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70674" y="464149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12751" y="724676"/>
              <a:ext cx="239069" cy="168726"/>
            </a:xfrm>
            <a:custGeom>
              <a:rect b="b" l="l" r="r" t="t"/>
              <a:pathLst>
                <a:path extrusionOk="0" h="2461" w="3487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333846" y="7059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12488" y="520025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70674" y="464149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12751" y="724676"/>
              <a:ext cx="239069" cy="168726"/>
            </a:xfrm>
            <a:custGeom>
              <a:rect b="b" l="l" r="r" t="t"/>
              <a:pathLst>
                <a:path extrusionOk="0" h="2461" w="3487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33846" y="7059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33846" y="1170588"/>
              <a:ext cx="256414" cy="191282"/>
            </a:xfrm>
            <a:custGeom>
              <a:rect b="b" l="l" r="r" t="t"/>
              <a:pathLst>
                <a:path extrusionOk="0" h="2790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712160" y="1192870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3846" y="1170588"/>
              <a:ext cx="256414" cy="191282"/>
            </a:xfrm>
            <a:custGeom>
              <a:rect b="b" l="l" r="r" t="t"/>
              <a:pathLst>
                <a:path extrusionOk="0" h="2790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12488" y="520025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66088" y="287780"/>
              <a:ext cx="264642" cy="134995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70674" y="928572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70674" y="928572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80351" y="24524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74014" y="1429612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2" name="Google Shape;82;p2"/>
          <p:cNvSpPr/>
          <p:nvPr/>
        </p:nvSpPr>
        <p:spPr>
          <a:xfrm rot="7631413">
            <a:off x="7610830" y="197792"/>
            <a:ext cx="1087435" cy="811204"/>
          </a:xfrm>
          <a:custGeom>
            <a:rect b="b" l="l" r="r" t="t"/>
            <a:pathLst>
              <a:path extrusionOk="0" h="2790" w="374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 txBox="1"/>
          <p:nvPr>
            <p:ph type="ctrTitle"/>
          </p:nvPr>
        </p:nvSpPr>
        <p:spPr>
          <a:xfrm flipH="1">
            <a:off x="2867275" y="1514975"/>
            <a:ext cx="3414300" cy="17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Pacifico"/>
              <a:buNone/>
              <a:defRPr sz="6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84" name="Google Shape;84;p2"/>
          <p:cNvGrpSpPr/>
          <p:nvPr/>
        </p:nvGrpSpPr>
        <p:grpSpPr>
          <a:xfrm>
            <a:off x="-110838" y="3995083"/>
            <a:ext cx="2217087" cy="796455"/>
            <a:chOff x="7591575" y="960850"/>
            <a:chExt cx="2263950" cy="470301"/>
          </a:xfrm>
        </p:grpSpPr>
        <p:sp>
          <p:nvSpPr>
            <p:cNvPr id="85" name="Google Shape;85;p2"/>
            <p:cNvSpPr/>
            <p:nvPr/>
          </p:nvSpPr>
          <p:spPr>
            <a:xfrm>
              <a:off x="7592364" y="960850"/>
              <a:ext cx="514794" cy="32804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91575" y="1040377"/>
              <a:ext cx="1049388" cy="48815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92562" y="1151009"/>
              <a:ext cx="1520439" cy="47377"/>
            </a:xfrm>
            <a:custGeom>
              <a:rect b="b" l="l" r="r" t="t"/>
              <a:pathLst>
                <a:path extrusionOk="0" h="725" w="23114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93943" y="1246676"/>
              <a:ext cx="1898608" cy="45547"/>
            </a:xfrm>
            <a:custGeom>
              <a:rect b="b" l="l" r="r" t="t"/>
              <a:pathLst>
                <a:path extrusionOk="0" h="697" w="28863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593154" y="1355805"/>
              <a:ext cx="2262372" cy="75346"/>
            </a:xfrm>
            <a:custGeom>
              <a:rect b="b" l="l" r="r" t="t"/>
              <a:pathLst>
                <a:path extrusionOk="0" h="1153" w="3439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095226" y="3246276"/>
            <a:ext cx="2391554" cy="108050"/>
          </a:xfrm>
          <a:custGeom>
            <a:rect b="b" l="l" r="r" t="t"/>
            <a:pathLst>
              <a:path extrusionOk="0" h="747" w="15953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1" name="Google Shape;91;p2"/>
          <p:cNvSpPr/>
          <p:nvPr/>
        </p:nvSpPr>
        <p:spPr>
          <a:xfrm rot="7631436">
            <a:off x="8198706" y="885440"/>
            <a:ext cx="726647" cy="542071"/>
          </a:xfrm>
          <a:custGeom>
            <a:rect b="b" l="l" r="r" t="t"/>
            <a:pathLst>
              <a:path extrusionOk="0" h="2790" w="374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/>
          <p:nvPr/>
        </p:nvSpPr>
        <p:spPr>
          <a:xfrm>
            <a:off x="416800" y="960125"/>
            <a:ext cx="7977853" cy="3087864"/>
          </a:xfrm>
          <a:custGeom>
            <a:rect b="b" l="l" r="r" t="t"/>
            <a:pathLst>
              <a:path extrusionOk="0" h="9613" w="20028">
                <a:moveTo>
                  <a:pt x="4049" y="1"/>
                </a:moveTo>
                <a:cubicBezTo>
                  <a:pt x="2685" y="2544"/>
                  <a:pt x="1355" y="6283"/>
                  <a:pt x="0" y="8927"/>
                </a:cubicBezTo>
                <a:cubicBezTo>
                  <a:pt x="4509" y="8417"/>
                  <a:pt x="8985" y="7823"/>
                  <a:pt x="13402" y="7162"/>
                </a:cubicBezTo>
                <a:cubicBezTo>
                  <a:pt x="13469" y="7254"/>
                  <a:pt x="13519" y="7346"/>
                  <a:pt x="13569" y="7438"/>
                </a:cubicBezTo>
                <a:cubicBezTo>
                  <a:pt x="13996" y="8174"/>
                  <a:pt x="14364" y="8919"/>
                  <a:pt x="14992" y="9613"/>
                </a:cubicBezTo>
                <a:cubicBezTo>
                  <a:pt x="15176" y="8977"/>
                  <a:pt x="15376" y="8341"/>
                  <a:pt x="15594" y="7714"/>
                </a:cubicBezTo>
                <a:cubicBezTo>
                  <a:pt x="17066" y="7898"/>
                  <a:pt x="18539" y="8057"/>
                  <a:pt x="20028" y="8199"/>
                </a:cubicBezTo>
                <a:cubicBezTo>
                  <a:pt x="19308" y="5790"/>
                  <a:pt x="18514" y="3389"/>
                  <a:pt x="17652" y="988"/>
                </a:cubicBezTo>
                <a:cubicBezTo>
                  <a:pt x="13327" y="603"/>
                  <a:pt x="8458" y="360"/>
                  <a:pt x="4049" y="1"/>
                </a:cubicBezTo>
                <a:close/>
              </a:path>
            </a:pathLst>
          </a:custGeom>
          <a:solidFill>
            <a:srgbClr val="97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90890" y="1153497"/>
            <a:ext cx="8120457" cy="3190975"/>
          </a:xfrm>
          <a:custGeom>
            <a:rect b="b" l="l" r="r" t="t"/>
            <a:pathLst>
              <a:path extrusionOk="0" h="9934" w="20386">
                <a:moveTo>
                  <a:pt x="4321" y="326"/>
                </a:moveTo>
                <a:cubicBezTo>
                  <a:pt x="8780" y="687"/>
                  <a:pt x="13263" y="904"/>
                  <a:pt x="17722" y="1304"/>
                </a:cubicBezTo>
                <a:lnTo>
                  <a:pt x="17722" y="1304"/>
                </a:lnTo>
                <a:cubicBezTo>
                  <a:pt x="18535" y="3583"/>
                  <a:pt x="19296" y="5878"/>
                  <a:pt x="19995" y="8187"/>
                </a:cubicBezTo>
                <a:lnTo>
                  <a:pt x="19995" y="8187"/>
                </a:lnTo>
                <a:cubicBezTo>
                  <a:pt x="18587" y="8050"/>
                  <a:pt x="17185" y="7898"/>
                  <a:pt x="15776" y="7723"/>
                </a:cubicBezTo>
                <a:cubicBezTo>
                  <a:pt x="15709" y="7723"/>
                  <a:pt x="15642" y="7764"/>
                  <a:pt x="15625" y="7831"/>
                </a:cubicBezTo>
                <a:cubicBezTo>
                  <a:pt x="15440" y="8367"/>
                  <a:pt x="15266" y="8909"/>
                  <a:pt x="15105" y="9457"/>
                </a:cubicBezTo>
                <a:lnTo>
                  <a:pt x="15105" y="9457"/>
                </a:lnTo>
                <a:cubicBezTo>
                  <a:pt x="14564" y="8771"/>
                  <a:pt x="14172" y="7994"/>
                  <a:pt x="13718" y="7246"/>
                </a:cubicBezTo>
                <a:cubicBezTo>
                  <a:pt x="13691" y="7199"/>
                  <a:pt x="13638" y="7174"/>
                  <a:pt x="13584" y="7174"/>
                </a:cubicBezTo>
                <a:cubicBezTo>
                  <a:pt x="13570" y="7174"/>
                  <a:pt x="13556" y="7175"/>
                  <a:pt x="13542" y="7179"/>
                </a:cubicBezTo>
                <a:cubicBezTo>
                  <a:pt x="9189" y="7826"/>
                  <a:pt x="4820" y="8402"/>
                  <a:pt x="450" y="8905"/>
                </a:cubicBezTo>
                <a:lnTo>
                  <a:pt x="450" y="8905"/>
                </a:lnTo>
                <a:cubicBezTo>
                  <a:pt x="1854" y="6097"/>
                  <a:pt x="2860" y="3102"/>
                  <a:pt x="4321" y="326"/>
                </a:cubicBezTo>
                <a:close/>
                <a:moveTo>
                  <a:pt x="4216" y="0"/>
                </a:moveTo>
                <a:cubicBezTo>
                  <a:pt x="4161" y="0"/>
                  <a:pt x="4122" y="27"/>
                  <a:pt x="4101" y="65"/>
                </a:cubicBezTo>
                <a:lnTo>
                  <a:pt x="4101" y="65"/>
                </a:lnTo>
                <a:cubicBezTo>
                  <a:pt x="4097" y="71"/>
                  <a:pt x="4093" y="78"/>
                  <a:pt x="4089" y="85"/>
                </a:cubicBezTo>
                <a:cubicBezTo>
                  <a:pt x="2558" y="2971"/>
                  <a:pt x="1529" y="6100"/>
                  <a:pt x="40" y="9011"/>
                </a:cubicBezTo>
                <a:cubicBezTo>
                  <a:pt x="0" y="9098"/>
                  <a:pt x="51" y="9246"/>
                  <a:pt x="164" y="9246"/>
                </a:cubicBezTo>
                <a:cubicBezTo>
                  <a:pt x="170" y="9246"/>
                  <a:pt x="176" y="9246"/>
                  <a:pt x="182" y="9245"/>
                </a:cubicBezTo>
                <a:cubicBezTo>
                  <a:pt x="4634" y="8739"/>
                  <a:pt x="9078" y="8160"/>
                  <a:pt x="13506" y="7498"/>
                </a:cubicBezTo>
                <a:lnTo>
                  <a:pt x="13506" y="7498"/>
                </a:lnTo>
                <a:cubicBezTo>
                  <a:pt x="13993" y="8322"/>
                  <a:pt x="14428" y="9164"/>
                  <a:pt x="15065" y="9889"/>
                </a:cubicBezTo>
                <a:cubicBezTo>
                  <a:pt x="15095" y="9920"/>
                  <a:pt x="15134" y="9934"/>
                  <a:pt x="15172" y="9934"/>
                </a:cubicBezTo>
                <a:cubicBezTo>
                  <a:pt x="15238" y="9934"/>
                  <a:pt x="15303" y="9892"/>
                  <a:pt x="15324" y="9822"/>
                </a:cubicBezTo>
                <a:cubicBezTo>
                  <a:pt x="15496" y="9223"/>
                  <a:pt x="15681" y="8630"/>
                  <a:pt x="15882" y="8045"/>
                </a:cubicBezTo>
                <a:lnTo>
                  <a:pt x="15882" y="8045"/>
                </a:lnTo>
                <a:cubicBezTo>
                  <a:pt x="17319" y="8224"/>
                  <a:pt x="18764" y="8379"/>
                  <a:pt x="20210" y="8517"/>
                </a:cubicBezTo>
                <a:cubicBezTo>
                  <a:pt x="20310" y="8517"/>
                  <a:pt x="20385" y="8417"/>
                  <a:pt x="20360" y="8317"/>
                </a:cubicBezTo>
                <a:cubicBezTo>
                  <a:pt x="19633" y="5899"/>
                  <a:pt x="18838" y="3498"/>
                  <a:pt x="17985" y="1114"/>
                </a:cubicBezTo>
                <a:cubicBezTo>
                  <a:pt x="17968" y="1047"/>
                  <a:pt x="17901" y="997"/>
                  <a:pt x="17834" y="997"/>
                </a:cubicBezTo>
                <a:cubicBezTo>
                  <a:pt x="13308" y="595"/>
                  <a:pt x="8757" y="377"/>
                  <a:pt x="4231" y="1"/>
                </a:cubicBezTo>
                <a:cubicBezTo>
                  <a:pt x="4226" y="1"/>
                  <a:pt x="4221" y="0"/>
                  <a:pt x="42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"/>
          <p:cNvSpPr txBox="1"/>
          <p:nvPr>
            <p:ph hasCustomPrompt="1" type="title"/>
          </p:nvPr>
        </p:nvSpPr>
        <p:spPr>
          <a:xfrm>
            <a:off x="1756550" y="1719200"/>
            <a:ext cx="5631000" cy="122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" name="Google Shape;251;p11"/>
          <p:cNvSpPr txBox="1"/>
          <p:nvPr>
            <p:ph idx="1" type="subTitle"/>
          </p:nvPr>
        </p:nvSpPr>
        <p:spPr>
          <a:xfrm>
            <a:off x="990450" y="2794445"/>
            <a:ext cx="71628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b="1" sz="16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CUSTOM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/>
          <p:nvPr>
            <p:ph idx="1" type="subTitle"/>
          </p:nvPr>
        </p:nvSpPr>
        <p:spPr>
          <a:xfrm flipH="1">
            <a:off x="3760800" y="3127475"/>
            <a:ext cx="1622400" cy="8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3"/>
          <p:cNvSpPr txBox="1"/>
          <p:nvPr>
            <p:ph idx="2" type="subTitle"/>
          </p:nvPr>
        </p:nvSpPr>
        <p:spPr>
          <a:xfrm flipH="1">
            <a:off x="6359525" y="3127475"/>
            <a:ext cx="1622400" cy="8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13"/>
          <p:cNvSpPr txBox="1"/>
          <p:nvPr>
            <p:ph idx="3" type="subTitle"/>
          </p:nvPr>
        </p:nvSpPr>
        <p:spPr>
          <a:xfrm flipH="1">
            <a:off x="1194300" y="3127500"/>
            <a:ext cx="1597800" cy="8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13"/>
          <p:cNvSpPr txBox="1"/>
          <p:nvPr>
            <p:ph hasCustomPrompt="1" type="title"/>
          </p:nvPr>
        </p:nvSpPr>
        <p:spPr>
          <a:xfrm>
            <a:off x="1251900" y="2271200"/>
            <a:ext cx="14826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8" name="Google Shape;258;p13"/>
          <p:cNvSpPr txBox="1"/>
          <p:nvPr>
            <p:ph hasCustomPrompt="1" idx="4" type="title"/>
          </p:nvPr>
        </p:nvSpPr>
        <p:spPr>
          <a:xfrm>
            <a:off x="3818800" y="2271200"/>
            <a:ext cx="15063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/>
          <p:nvPr>
            <p:ph hasCustomPrompt="1" idx="5" type="title"/>
          </p:nvPr>
        </p:nvSpPr>
        <p:spPr>
          <a:xfrm>
            <a:off x="6419675" y="2271200"/>
            <a:ext cx="15021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60" name="Google Shape;260;p13"/>
          <p:cNvGrpSpPr/>
          <p:nvPr/>
        </p:nvGrpSpPr>
        <p:grpSpPr>
          <a:xfrm>
            <a:off x="7444110" y="564558"/>
            <a:ext cx="1765833" cy="1401494"/>
            <a:chOff x="7101094" y="572788"/>
            <a:chExt cx="2108709" cy="1401494"/>
          </a:xfrm>
        </p:grpSpPr>
        <p:sp>
          <p:nvSpPr>
            <p:cNvPr id="261" name="Google Shape;261;p13"/>
            <p:cNvSpPr/>
            <p:nvPr/>
          </p:nvSpPr>
          <p:spPr>
            <a:xfrm rot="10800000">
              <a:off x="7732422" y="1397361"/>
              <a:ext cx="1477373" cy="46475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 rot="10800000">
              <a:off x="8253341" y="1194662"/>
              <a:ext cx="956462" cy="69150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 rot="10800000">
              <a:off x="7935681" y="998712"/>
              <a:ext cx="1273870" cy="67124"/>
            </a:xfrm>
            <a:custGeom>
              <a:rect b="b" l="l" r="r" t="t"/>
              <a:pathLst>
                <a:path extrusionOk="0" h="725" w="23114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 rot="10800000">
              <a:off x="7617609" y="769618"/>
              <a:ext cx="1590784" cy="64530"/>
            </a:xfrm>
            <a:custGeom>
              <a:rect b="b" l="l" r="r" t="t"/>
              <a:pathLst>
                <a:path extrusionOk="0" h="697" w="28863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 rot="10800000">
              <a:off x="7313485" y="572788"/>
              <a:ext cx="1895570" cy="106748"/>
            </a:xfrm>
            <a:custGeom>
              <a:rect b="b" l="l" r="r" t="t"/>
              <a:pathLst>
                <a:path extrusionOk="0" h="1153" w="3439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grpSp>
          <p:nvGrpSpPr>
            <p:cNvPr id="266" name="Google Shape;266;p13"/>
            <p:cNvGrpSpPr/>
            <p:nvPr/>
          </p:nvGrpSpPr>
          <p:grpSpPr>
            <a:xfrm rot="10800000">
              <a:off x="7101094" y="1577376"/>
              <a:ext cx="2108629" cy="396905"/>
              <a:chOff x="7592562" y="1151009"/>
              <a:chExt cx="2262964" cy="280142"/>
            </a:xfrm>
          </p:grpSpPr>
          <p:sp>
            <p:nvSpPr>
              <p:cNvPr id="267" name="Google Shape;267;p13"/>
              <p:cNvSpPr/>
              <p:nvPr/>
            </p:nvSpPr>
            <p:spPr>
              <a:xfrm>
                <a:off x="7592562" y="1151009"/>
                <a:ext cx="1520439" cy="47377"/>
              </a:xfrm>
              <a:custGeom>
                <a:rect b="b" l="l" r="r" t="t"/>
                <a:pathLst>
                  <a:path extrusionOk="0" h="725" w="23114">
                    <a:moveTo>
                      <a:pt x="215" y="0"/>
                    </a:moveTo>
                    <a:cubicBezTo>
                      <a:pt x="44" y="0"/>
                      <a:pt x="1" y="290"/>
                      <a:pt x="178" y="325"/>
                    </a:cubicBezTo>
                    <a:cubicBezTo>
                      <a:pt x="1419" y="578"/>
                      <a:pt x="2707" y="630"/>
                      <a:pt x="3985" y="630"/>
                    </a:cubicBezTo>
                    <a:cubicBezTo>
                      <a:pt x="4526" y="630"/>
                      <a:pt x="5066" y="621"/>
                      <a:pt x="5599" y="614"/>
                    </a:cubicBezTo>
                    <a:cubicBezTo>
                      <a:pt x="7523" y="578"/>
                      <a:pt x="9446" y="505"/>
                      <a:pt x="11381" y="493"/>
                    </a:cubicBezTo>
                    <a:cubicBezTo>
                      <a:pt x="11830" y="491"/>
                      <a:pt x="12278" y="489"/>
                      <a:pt x="12726" y="489"/>
                    </a:cubicBezTo>
                    <a:cubicBezTo>
                      <a:pt x="14177" y="489"/>
                      <a:pt x="15628" y="505"/>
                      <a:pt x="17079" y="542"/>
                    </a:cubicBezTo>
                    <a:cubicBezTo>
                      <a:pt x="18886" y="575"/>
                      <a:pt x="20704" y="724"/>
                      <a:pt x="22513" y="724"/>
                    </a:cubicBezTo>
                    <a:cubicBezTo>
                      <a:pt x="22641" y="724"/>
                      <a:pt x="22769" y="723"/>
                      <a:pt x="22897" y="722"/>
                    </a:cubicBezTo>
                    <a:cubicBezTo>
                      <a:pt x="23114" y="722"/>
                      <a:pt x="23102" y="421"/>
                      <a:pt x="22897" y="397"/>
                    </a:cubicBezTo>
                    <a:cubicBezTo>
                      <a:pt x="21010" y="181"/>
                      <a:pt x="19087" y="193"/>
                      <a:pt x="17199" y="157"/>
                    </a:cubicBezTo>
                    <a:cubicBezTo>
                      <a:pt x="15748" y="120"/>
                      <a:pt x="14291" y="104"/>
                      <a:pt x="12836" y="104"/>
                    </a:cubicBezTo>
                    <a:cubicBezTo>
                      <a:pt x="12387" y="104"/>
                      <a:pt x="11938" y="106"/>
                      <a:pt x="11489" y="109"/>
                    </a:cubicBezTo>
                    <a:cubicBezTo>
                      <a:pt x="9602" y="121"/>
                      <a:pt x="7715" y="181"/>
                      <a:pt x="5816" y="217"/>
                    </a:cubicBezTo>
                    <a:cubicBezTo>
                      <a:pt x="5510" y="225"/>
                      <a:pt x="5205" y="228"/>
                      <a:pt x="4900" y="228"/>
                    </a:cubicBezTo>
                    <a:cubicBezTo>
                      <a:pt x="3336" y="228"/>
                      <a:pt x="1785" y="131"/>
                      <a:pt x="226" y="1"/>
                    </a:cubicBezTo>
                    <a:cubicBezTo>
                      <a:pt x="222" y="0"/>
                      <a:pt x="219" y="0"/>
                      <a:pt x="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7593943" y="1246676"/>
                <a:ext cx="1898608" cy="45547"/>
              </a:xfrm>
              <a:custGeom>
                <a:rect b="b" l="l" r="r" t="t"/>
                <a:pathLst>
                  <a:path extrusionOk="0" h="697" w="28863">
                    <a:moveTo>
                      <a:pt x="1361" y="1"/>
                    </a:moveTo>
                    <a:cubicBezTo>
                      <a:pt x="964" y="1"/>
                      <a:pt x="566" y="5"/>
                      <a:pt x="169" y="15"/>
                    </a:cubicBezTo>
                    <a:cubicBezTo>
                      <a:pt x="0" y="27"/>
                      <a:pt x="12" y="256"/>
                      <a:pt x="169" y="280"/>
                    </a:cubicBezTo>
                    <a:cubicBezTo>
                      <a:pt x="2525" y="520"/>
                      <a:pt x="4917" y="520"/>
                      <a:pt x="7285" y="568"/>
                    </a:cubicBezTo>
                    <a:cubicBezTo>
                      <a:pt x="9653" y="628"/>
                      <a:pt x="12033" y="664"/>
                      <a:pt x="14402" y="676"/>
                    </a:cubicBezTo>
                    <a:cubicBezTo>
                      <a:pt x="15789" y="690"/>
                      <a:pt x="17180" y="696"/>
                      <a:pt x="18571" y="696"/>
                    </a:cubicBezTo>
                    <a:cubicBezTo>
                      <a:pt x="19554" y="696"/>
                      <a:pt x="20537" y="693"/>
                      <a:pt x="21518" y="688"/>
                    </a:cubicBezTo>
                    <a:cubicBezTo>
                      <a:pt x="21786" y="686"/>
                      <a:pt x="22056" y="685"/>
                      <a:pt x="22325" y="685"/>
                    </a:cubicBezTo>
                    <a:cubicBezTo>
                      <a:pt x="23122" y="685"/>
                      <a:pt x="23923" y="693"/>
                      <a:pt x="24725" y="693"/>
                    </a:cubicBezTo>
                    <a:cubicBezTo>
                      <a:pt x="26035" y="693"/>
                      <a:pt x="27346" y="670"/>
                      <a:pt x="28634" y="544"/>
                    </a:cubicBezTo>
                    <a:cubicBezTo>
                      <a:pt x="28863" y="520"/>
                      <a:pt x="28863" y="195"/>
                      <a:pt x="28634" y="183"/>
                    </a:cubicBezTo>
                    <a:cubicBezTo>
                      <a:pt x="28050" y="154"/>
                      <a:pt x="27464" y="142"/>
                      <a:pt x="26876" y="142"/>
                    </a:cubicBezTo>
                    <a:cubicBezTo>
                      <a:pt x="25093" y="142"/>
                      <a:pt x="23299" y="247"/>
                      <a:pt x="21518" y="256"/>
                    </a:cubicBezTo>
                    <a:cubicBezTo>
                      <a:pt x="20334" y="268"/>
                      <a:pt x="19147" y="274"/>
                      <a:pt x="17960" y="274"/>
                    </a:cubicBezTo>
                    <a:cubicBezTo>
                      <a:pt x="16773" y="274"/>
                      <a:pt x="15586" y="268"/>
                      <a:pt x="14402" y="256"/>
                    </a:cubicBezTo>
                    <a:cubicBezTo>
                      <a:pt x="12033" y="244"/>
                      <a:pt x="9653" y="207"/>
                      <a:pt x="7285" y="147"/>
                    </a:cubicBezTo>
                    <a:cubicBezTo>
                      <a:pt x="5314" y="107"/>
                      <a:pt x="3335" y="1"/>
                      <a:pt x="1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7593154" y="1355805"/>
                <a:ext cx="2262372" cy="75346"/>
              </a:xfrm>
              <a:custGeom>
                <a:rect b="b" l="l" r="r" t="t"/>
                <a:pathLst>
                  <a:path extrusionOk="0" h="1153" w="34393">
                    <a:moveTo>
                      <a:pt x="3647" y="1"/>
                    </a:moveTo>
                    <a:cubicBezTo>
                      <a:pt x="2499" y="1"/>
                      <a:pt x="1350" y="15"/>
                      <a:pt x="205" y="64"/>
                    </a:cubicBezTo>
                    <a:cubicBezTo>
                      <a:pt x="12" y="76"/>
                      <a:pt x="0" y="377"/>
                      <a:pt x="205" y="377"/>
                    </a:cubicBezTo>
                    <a:cubicBezTo>
                      <a:pt x="4604" y="521"/>
                      <a:pt x="9016" y="425"/>
                      <a:pt x="13404" y="497"/>
                    </a:cubicBezTo>
                    <a:cubicBezTo>
                      <a:pt x="17804" y="557"/>
                      <a:pt x="22203" y="665"/>
                      <a:pt x="26603" y="834"/>
                    </a:cubicBezTo>
                    <a:cubicBezTo>
                      <a:pt x="27865" y="882"/>
                      <a:pt x="29127" y="942"/>
                      <a:pt x="30389" y="1002"/>
                    </a:cubicBezTo>
                    <a:cubicBezTo>
                      <a:pt x="31482" y="1054"/>
                      <a:pt x="32592" y="1153"/>
                      <a:pt x="33697" y="1153"/>
                    </a:cubicBezTo>
                    <a:cubicBezTo>
                      <a:pt x="33857" y="1153"/>
                      <a:pt x="34016" y="1151"/>
                      <a:pt x="34176" y="1146"/>
                    </a:cubicBezTo>
                    <a:cubicBezTo>
                      <a:pt x="34392" y="1146"/>
                      <a:pt x="34380" y="846"/>
                      <a:pt x="34176" y="821"/>
                    </a:cubicBezTo>
                    <a:cubicBezTo>
                      <a:pt x="31976" y="557"/>
                      <a:pt x="29728" y="581"/>
                      <a:pt x="27516" y="497"/>
                    </a:cubicBezTo>
                    <a:cubicBezTo>
                      <a:pt x="25341" y="413"/>
                      <a:pt x="23165" y="353"/>
                      <a:pt x="20977" y="293"/>
                    </a:cubicBezTo>
                    <a:cubicBezTo>
                      <a:pt x="16589" y="160"/>
                      <a:pt x="12190" y="64"/>
                      <a:pt x="7790" y="28"/>
                    </a:cubicBezTo>
                    <a:cubicBezTo>
                      <a:pt x="6411" y="22"/>
                      <a:pt x="5029" y="1"/>
                      <a:pt x="3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0" name="Google Shape;270;p13"/>
          <p:cNvSpPr txBox="1"/>
          <p:nvPr>
            <p:ph idx="6"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3" name="Google Shape;273;p14"/>
          <p:cNvSpPr txBox="1"/>
          <p:nvPr>
            <p:ph idx="1" type="subTitle"/>
          </p:nvPr>
        </p:nvSpPr>
        <p:spPr>
          <a:xfrm>
            <a:off x="2094221" y="3970450"/>
            <a:ext cx="2363700" cy="4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14"/>
          <p:cNvSpPr txBox="1"/>
          <p:nvPr>
            <p:ph idx="2" type="subTitle"/>
          </p:nvPr>
        </p:nvSpPr>
        <p:spPr>
          <a:xfrm>
            <a:off x="4678796" y="3970450"/>
            <a:ext cx="2363700" cy="4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5" name="Google Shape;275;p14"/>
          <p:cNvSpPr txBox="1"/>
          <p:nvPr>
            <p:ph hasCustomPrompt="1" idx="3" type="title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6" name="Google Shape;276;p14"/>
          <p:cNvSpPr txBox="1"/>
          <p:nvPr>
            <p:ph hasCustomPrompt="1" idx="4" type="title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7" name="Google Shape;277;p14"/>
          <p:cNvSpPr txBox="1"/>
          <p:nvPr>
            <p:ph hasCustomPrompt="1" idx="5" type="title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8" name="Google Shape;278;p14"/>
          <p:cNvSpPr txBox="1"/>
          <p:nvPr>
            <p:ph hasCustomPrompt="1" idx="6" type="title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9" name="Google Shape;279;p14"/>
          <p:cNvSpPr txBox="1"/>
          <p:nvPr>
            <p:ph idx="7" type="subTitle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0" name="Google Shape;280;p14"/>
          <p:cNvSpPr txBox="1"/>
          <p:nvPr>
            <p:ph idx="8" type="subTitle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1" name="Google Shape;281;p14"/>
          <p:cNvSpPr txBox="1"/>
          <p:nvPr>
            <p:ph idx="9" type="subTitle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2" name="Google Shape;282;p14"/>
          <p:cNvSpPr txBox="1"/>
          <p:nvPr>
            <p:ph idx="13" type="subTitle"/>
          </p:nvPr>
        </p:nvSpPr>
        <p:spPr>
          <a:xfrm>
            <a:off x="2093196" y="2266029"/>
            <a:ext cx="2363700" cy="4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14"/>
          <p:cNvSpPr txBox="1"/>
          <p:nvPr>
            <p:ph idx="14" type="subTitle"/>
          </p:nvPr>
        </p:nvSpPr>
        <p:spPr>
          <a:xfrm>
            <a:off x="4682796" y="2263629"/>
            <a:ext cx="2363700" cy="4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4" name="Google Shape;284;p14"/>
          <p:cNvSpPr txBox="1"/>
          <p:nvPr>
            <p:ph idx="15" type="subTitle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85" name="Google Shape;285;p14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86" name="Google Shape;286;p14"/>
            <p:cNvSpPr/>
            <p:nvPr/>
          </p:nvSpPr>
          <p:spPr>
            <a:xfrm>
              <a:off x="7712693" y="55876"/>
              <a:ext cx="264710" cy="134652"/>
            </a:xfrm>
            <a:custGeom>
              <a:rect b="b" l="l" r="r" t="t"/>
              <a:pathLst>
                <a:path extrusionOk="0" h="1964" w="3861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170674" y="0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8590192" y="21322"/>
              <a:ext cx="206708" cy="175376"/>
            </a:xfrm>
            <a:custGeom>
              <a:rect b="b" l="l" r="r" t="t"/>
              <a:pathLst>
                <a:path extrusionOk="0" h="2558" w="3015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8948349" y="22282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712160" y="264023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8170674" y="464149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70674" y="464149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8788360" y="1192870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466088" y="287780"/>
              <a:ext cx="264642" cy="134995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70674" y="928572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170674" y="928572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7280351" y="24524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574014" y="1429612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14"/>
          <p:cNvSpPr/>
          <p:nvPr/>
        </p:nvSpPr>
        <p:spPr>
          <a:xfrm>
            <a:off x="8740853" y="2107405"/>
            <a:ext cx="264642" cy="134995"/>
          </a:xfrm>
          <a:custGeom>
            <a:rect b="b" l="l" r="r" t="t"/>
            <a:pathLst>
              <a:path extrusionOk="0" h="1969" w="3860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" type="subTitle"/>
          </p:nvPr>
        </p:nvSpPr>
        <p:spPr>
          <a:xfrm>
            <a:off x="768044" y="2244909"/>
            <a:ext cx="218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311" name="Google Shape;311;p15"/>
          <p:cNvSpPr txBox="1"/>
          <p:nvPr>
            <p:ph idx="2" type="subTitle"/>
          </p:nvPr>
        </p:nvSpPr>
        <p:spPr>
          <a:xfrm>
            <a:off x="6207714" y="2244909"/>
            <a:ext cx="218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312" name="Google Shape;312;p15"/>
          <p:cNvSpPr txBox="1"/>
          <p:nvPr>
            <p:ph idx="3" type="subTitle"/>
          </p:nvPr>
        </p:nvSpPr>
        <p:spPr>
          <a:xfrm>
            <a:off x="3480150" y="3893952"/>
            <a:ext cx="218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313" name="Google Shape;313;p15"/>
          <p:cNvSpPr txBox="1"/>
          <p:nvPr>
            <p:ph idx="4" type="subTitle"/>
          </p:nvPr>
        </p:nvSpPr>
        <p:spPr>
          <a:xfrm>
            <a:off x="3480150" y="2244909"/>
            <a:ext cx="218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grpSp>
        <p:nvGrpSpPr>
          <p:cNvPr id="314" name="Google Shape;314;p15"/>
          <p:cNvGrpSpPr/>
          <p:nvPr/>
        </p:nvGrpSpPr>
        <p:grpSpPr>
          <a:xfrm rot="10800000">
            <a:off x="7873889" y="1222088"/>
            <a:ext cx="1336921" cy="181834"/>
            <a:chOff x="7591575" y="960850"/>
            <a:chExt cx="1049388" cy="128341"/>
          </a:xfrm>
        </p:grpSpPr>
        <p:sp>
          <p:nvSpPr>
            <p:cNvPr id="315" name="Google Shape;315;p15"/>
            <p:cNvSpPr/>
            <p:nvPr/>
          </p:nvSpPr>
          <p:spPr>
            <a:xfrm>
              <a:off x="7592364" y="960850"/>
              <a:ext cx="514794" cy="32804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7591575" y="1040377"/>
              <a:ext cx="1049388" cy="48815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17" name="Google Shape;317;p15"/>
          <p:cNvSpPr txBox="1"/>
          <p:nvPr>
            <p:ph idx="5" type="subTitle"/>
          </p:nvPr>
        </p:nvSpPr>
        <p:spPr>
          <a:xfrm>
            <a:off x="767699" y="3893952"/>
            <a:ext cx="218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318" name="Google Shape;318;p15"/>
          <p:cNvSpPr txBox="1"/>
          <p:nvPr>
            <p:ph idx="6" type="subTitle"/>
          </p:nvPr>
        </p:nvSpPr>
        <p:spPr>
          <a:xfrm>
            <a:off x="6207665" y="3893952"/>
            <a:ext cx="218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  <p:sp>
        <p:nvSpPr>
          <p:cNvPr id="319" name="Google Shape;319;p15"/>
          <p:cNvSpPr txBox="1"/>
          <p:nvPr>
            <p:ph type="title"/>
          </p:nvPr>
        </p:nvSpPr>
        <p:spPr>
          <a:xfrm>
            <a:off x="604798" y="438121"/>
            <a:ext cx="782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0" name="Google Shape;320;p15"/>
          <p:cNvSpPr txBox="1"/>
          <p:nvPr>
            <p:ph hasCustomPrompt="1" idx="7" type="title"/>
          </p:nvPr>
        </p:nvSpPr>
        <p:spPr>
          <a:xfrm>
            <a:off x="1084650" y="1515826"/>
            <a:ext cx="1549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5"/>
          <p:cNvSpPr txBox="1"/>
          <p:nvPr>
            <p:ph hasCustomPrompt="1" idx="8" type="title"/>
          </p:nvPr>
        </p:nvSpPr>
        <p:spPr>
          <a:xfrm>
            <a:off x="1084650" y="3177676"/>
            <a:ext cx="1549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2" name="Google Shape;322;p15"/>
          <p:cNvSpPr txBox="1"/>
          <p:nvPr>
            <p:ph hasCustomPrompt="1" idx="9" type="title"/>
          </p:nvPr>
        </p:nvSpPr>
        <p:spPr>
          <a:xfrm>
            <a:off x="3790300" y="1515826"/>
            <a:ext cx="1549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5"/>
          <p:cNvSpPr txBox="1"/>
          <p:nvPr>
            <p:ph hasCustomPrompt="1" idx="13" type="title"/>
          </p:nvPr>
        </p:nvSpPr>
        <p:spPr>
          <a:xfrm>
            <a:off x="3790300" y="3177676"/>
            <a:ext cx="1549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4" name="Google Shape;324;p15"/>
          <p:cNvSpPr txBox="1"/>
          <p:nvPr>
            <p:ph hasCustomPrompt="1" idx="14" type="title"/>
          </p:nvPr>
        </p:nvSpPr>
        <p:spPr>
          <a:xfrm>
            <a:off x="6550900" y="1515826"/>
            <a:ext cx="1549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5"/>
          <p:cNvSpPr txBox="1"/>
          <p:nvPr>
            <p:ph hasCustomPrompt="1" idx="15" type="title"/>
          </p:nvPr>
        </p:nvSpPr>
        <p:spPr>
          <a:xfrm>
            <a:off x="6550900" y="3177676"/>
            <a:ext cx="1549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26" name="Google Shape;326;p15"/>
          <p:cNvGrpSpPr/>
          <p:nvPr/>
        </p:nvGrpSpPr>
        <p:grpSpPr>
          <a:xfrm rot="10800000">
            <a:off x="7873889" y="913063"/>
            <a:ext cx="1336921" cy="181834"/>
            <a:chOff x="7591575" y="960850"/>
            <a:chExt cx="1049388" cy="128341"/>
          </a:xfrm>
        </p:grpSpPr>
        <p:sp>
          <p:nvSpPr>
            <p:cNvPr id="327" name="Google Shape;327;p15"/>
            <p:cNvSpPr/>
            <p:nvPr/>
          </p:nvSpPr>
          <p:spPr>
            <a:xfrm>
              <a:off x="7592364" y="960850"/>
              <a:ext cx="514794" cy="32804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7591575" y="1040377"/>
              <a:ext cx="1049388" cy="48815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329" name="Google Shape;329;p15"/>
          <p:cNvGrpSpPr/>
          <p:nvPr/>
        </p:nvGrpSpPr>
        <p:grpSpPr>
          <a:xfrm rot="10800000">
            <a:off x="7873889" y="617763"/>
            <a:ext cx="1336921" cy="181834"/>
            <a:chOff x="7591575" y="960850"/>
            <a:chExt cx="1049388" cy="128341"/>
          </a:xfrm>
        </p:grpSpPr>
        <p:sp>
          <p:nvSpPr>
            <p:cNvPr id="330" name="Google Shape;330;p15"/>
            <p:cNvSpPr/>
            <p:nvPr/>
          </p:nvSpPr>
          <p:spPr>
            <a:xfrm>
              <a:off x="7592364" y="960850"/>
              <a:ext cx="514794" cy="32804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7591575" y="1040377"/>
              <a:ext cx="1049388" cy="48815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32" name="Google Shape;332;p15"/>
          <p:cNvSpPr/>
          <p:nvPr/>
        </p:nvSpPr>
        <p:spPr>
          <a:xfrm rot="10800000">
            <a:off x="1070504" y="3857054"/>
            <a:ext cx="1538946" cy="79049"/>
          </a:xfrm>
          <a:custGeom>
            <a:rect b="b" l="l" r="r" t="t"/>
            <a:pathLst>
              <a:path extrusionOk="0" h="747" w="15953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33" name="Google Shape;333;p15"/>
          <p:cNvSpPr/>
          <p:nvPr/>
        </p:nvSpPr>
        <p:spPr>
          <a:xfrm rot="10800000">
            <a:off x="3833429" y="3857054"/>
            <a:ext cx="1538946" cy="79049"/>
          </a:xfrm>
          <a:custGeom>
            <a:rect b="b" l="l" r="r" t="t"/>
            <a:pathLst>
              <a:path extrusionOk="0" h="747" w="15953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34" name="Google Shape;334;p15"/>
          <p:cNvSpPr/>
          <p:nvPr/>
        </p:nvSpPr>
        <p:spPr>
          <a:xfrm rot="10800000">
            <a:off x="6552529" y="3857054"/>
            <a:ext cx="1538946" cy="79049"/>
          </a:xfrm>
          <a:custGeom>
            <a:rect b="b" l="l" r="r" t="t"/>
            <a:pathLst>
              <a:path extrusionOk="0" h="747" w="15953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35" name="Google Shape;335;p15"/>
          <p:cNvSpPr/>
          <p:nvPr/>
        </p:nvSpPr>
        <p:spPr>
          <a:xfrm rot="10800000">
            <a:off x="1054716" y="2214989"/>
            <a:ext cx="1538946" cy="79049"/>
          </a:xfrm>
          <a:custGeom>
            <a:rect b="b" l="l" r="r" t="t"/>
            <a:pathLst>
              <a:path extrusionOk="0" h="747" w="15953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36" name="Google Shape;336;p15"/>
          <p:cNvSpPr/>
          <p:nvPr/>
        </p:nvSpPr>
        <p:spPr>
          <a:xfrm rot="10800000">
            <a:off x="3817641" y="2214989"/>
            <a:ext cx="1538946" cy="79049"/>
          </a:xfrm>
          <a:custGeom>
            <a:rect b="b" l="l" r="r" t="t"/>
            <a:pathLst>
              <a:path extrusionOk="0" h="747" w="15953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37" name="Google Shape;337;p15"/>
          <p:cNvSpPr/>
          <p:nvPr/>
        </p:nvSpPr>
        <p:spPr>
          <a:xfrm rot="10800000">
            <a:off x="6536741" y="2214989"/>
            <a:ext cx="1538946" cy="79049"/>
          </a:xfrm>
          <a:custGeom>
            <a:rect b="b" l="l" r="r" t="t"/>
            <a:pathLst>
              <a:path extrusionOk="0" h="747" w="15953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3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"/>
          <p:cNvSpPr txBox="1"/>
          <p:nvPr>
            <p:ph type="ctrTitle"/>
          </p:nvPr>
        </p:nvSpPr>
        <p:spPr>
          <a:xfrm flipH="1">
            <a:off x="861488" y="1139175"/>
            <a:ext cx="2813100" cy="129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0" name="Google Shape;340;p16"/>
          <p:cNvSpPr txBox="1"/>
          <p:nvPr>
            <p:ph idx="1" type="subTitle"/>
          </p:nvPr>
        </p:nvSpPr>
        <p:spPr>
          <a:xfrm flipH="1">
            <a:off x="982700" y="2738475"/>
            <a:ext cx="25707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1" name="Google Shape;341;p16"/>
          <p:cNvSpPr txBox="1"/>
          <p:nvPr>
            <p:ph idx="2" type="ctrTitle"/>
          </p:nvPr>
        </p:nvSpPr>
        <p:spPr>
          <a:xfrm flipH="1">
            <a:off x="5549925" y="1139175"/>
            <a:ext cx="2813100" cy="12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2" name="Google Shape;342;p16"/>
          <p:cNvSpPr txBox="1"/>
          <p:nvPr>
            <p:ph idx="3" type="subTitle"/>
          </p:nvPr>
        </p:nvSpPr>
        <p:spPr>
          <a:xfrm flipH="1">
            <a:off x="5671129" y="2738475"/>
            <a:ext cx="25707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grpSp>
        <p:nvGrpSpPr>
          <p:cNvPr id="343" name="Google Shape;343;p16"/>
          <p:cNvGrpSpPr/>
          <p:nvPr/>
        </p:nvGrpSpPr>
        <p:grpSpPr>
          <a:xfrm>
            <a:off x="4334455" y="-6715"/>
            <a:ext cx="475771" cy="5095170"/>
            <a:chOff x="4334455" y="-6715"/>
            <a:chExt cx="475771" cy="5095170"/>
          </a:xfrm>
        </p:grpSpPr>
        <p:grpSp>
          <p:nvGrpSpPr>
            <p:cNvPr id="344" name="Google Shape;344;p16"/>
            <p:cNvGrpSpPr/>
            <p:nvPr/>
          </p:nvGrpSpPr>
          <p:grpSpPr>
            <a:xfrm rot="5254883">
              <a:off x="3312404" y="1075021"/>
              <a:ext cx="2519873" cy="369761"/>
              <a:chOff x="6803285" y="880113"/>
              <a:chExt cx="2519897" cy="369764"/>
            </a:xfrm>
          </p:grpSpPr>
          <p:sp>
            <p:nvSpPr>
              <p:cNvPr id="345" name="Google Shape;345;p16"/>
              <p:cNvSpPr/>
              <p:nvPr/>
            </p:nvSpPr>
            <p:spPr>
              <a:xfrm rot="-2700000">
                <a:off x="7770175" y="987835"/>
                <a:ext cx="239072" cy="168729"/>
              </a:xfrm>
              <a:custGeom>
                <a:rect b="b" l="l" r="r" t="t"/>
                <a:pathLst>
                  <a:path extrusionOk="0" h="2461" w="3487">
                    <a:moveTo>
                      <a:pt x="2215" y="0"/>
                    </a:moveTo>
                    <a:cubicBezTo>
                      <a:pt x="2132" y="0"/>
                      <a:pt x="2049" y="36"/>
                      <a:pt x="1996" y="118"/>
                    </a:cubicBezTo>
                    <a:cubicBezTo>
                      <a:pt x="1839" y="359"/>
                      <a:pt x="1755" y="635"/>
                      <a:pt x="1707" y="912"/>
                    </a:cubicBezTo>
                    <a:cubicBezTo>
                      <a:pt x="1226" y="924"/>
                      <a:pt x="733" y="936"/>
                      <a:pt x="253" y="960"/>
                    </a:cubicBezTo>
                    <a:cubicBezTo>
                      <a:pt x="0" y="972"/>
                      <a:pt x="0" y="1345"/>
                      <a:pt x="253" y="1357"/>
                    </a:cubicBezTo>
                    <a:cubicBezTo>
                      <a:pt x="721" y="1369"/>
                      <a:pt x="1202" y="1393"/>
                      <a:pt x="1683" y="1405"/>
                    </a:cubicBezTo>
                    <a:cubicBezTo>
                      <a:pt x="1695" y="1741"/>
                      <a:pt x="1767" y="2090"/>
                      <a:pt x="1900" y="2390"/>
                    </a:cubicBezTo>
                    <a:cubicBezTo>
                      <a:pt x="1922" y="2440"/>
                      <a:pt x="1966" y="2460"/>
                      <a:pt x="2012" y="2460"/>
                    </a:cubicBezTo>
                    <a:cubicBezTo>
                      <a:pt x="2091" y="2460"/>
                      <a:pt x="2176" y="2401"/>
                      <a:pt x="2176" y="2318"/>
                    </a:cubicBezTo>
                    <a:cubicBezTo>
                      <a:pt x="2164" y="2018"/>
                      <a:pt x="2152" y="1705"/>
                      <a:pt x="2188" y="1405"/>
                    </a:cubicBezTo>
                    <a:cubicBezTo>
                      <a:pt x="2513" y="1405"/>
                      <a:pt x="2837" y="1417"/>
                      <a:pt x="3162" y="1417"/>
                    </a:cubicBezTo>
                    <a:cubicBezTo>
                      <a:pt x="3486" y="1405"/>
                      <a:pt x="3486" y="900"/>
                      <a:pt x="3162" y="900"/>
                    </a:cubicBezTo>
                    <a:cubicBezTo>
                      <a:pt x="2873" y="900"/>
                      <a:pt x="2585" y="900"/>
                      <a:pt x="2296" y="912"/>
                    </a:cubicBezTo>
                    <a:cubicBezTo>
                      <a:pt x="2344" y="707"/>
                      <a:pt x="2416" y="527"/>
                      <a:pt x="2477" y="323"/>
                    </a:cubicBezTo>
                    <a:cubicBezTo>
                      <a:pt x="2532" y="133"/>
                      <a:pt x="2374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6"/>
              <p:cNvSpPr/>
              <p:nvPr/>
            </p:nvSpPr>
            <p:spPr>
              <a:xfrm rot="-2700000">
                <a:off x="7468280" y="980509"/>
                <a:ext cx="264851" cy="135340"/>
              </a:xfrm>
              <a:custGeom>
                <a:rect b="b" l="l" r="r" t="t"/>
                <a:pathLst>
                  <a:path extrusionOk="0" h="1974" w="3863">
                    <a:moveTo>
                      <a:pt x="1881" y="0"/>
                    </a:moveTo>
                    <a:cubicBezTo>
                      <a:pt x="1815" y="0"/>
                      <a:pt x="1746" y="26"/>
                      <a:pt x="1683" y="86"/>
                    </a:cubicBezTo>
                    <a:cubicBezTo>
                      <a:pt x="1563" y="194"/>
                      <a:pt x="1491" y="339"/>
                      <a:pt x="1443" y="483"/>
                    </a:cubicBezTo>
                    <a:cubicBezTo>
                      <a:pt x="1046" y="459"/>
                      <a:pt x="661" y="423"/>
                      <a:pt x="265" y="411"/>
                    </a:cubicBezTo>
                    <a:cubicBezTo>
                      <a:pt x="60" y="411"/>
                      <a:pt x="0" y="747"/>
                      <a:pt x="216" y="783"/>
                    </a:cubicBezTo>
                    <a:cubicBezTo>
                      <a:pt x="601" y="843"/>
                      <a:pt x="974" y="892"/>
                      <a:pt x="1358" y="928"/>
                    </a:cubicBezTo>
                    <a:cubicBezTo>
                      <a:pt x="1358" y="988"/>
                      <a:pt x="1346" y="1036"/>
                      <a:pt x="1346" y="1084"/>
                    </a:cubicBezTo>
                    <a:cubicBezTo>
                      <a:pt x="1346" y="1336"/>
                      <a:pt x="1370" y="1685"/>
                      <a:pt x="1587" y="1841"/>
                    </a:cubicBezTo>
                    <a:lnTo>
                      <a:pt x="1587" y="1853"/>
                    </a:lnTo>
                    <a:cubicBezTo>
                      <a:pt x="1626" y="1936"/>
                      <a:pt x="1700" y="1973"/>
                      <a:pt x="1771" y="1973"/>
                    </a:cubicBezTo>
                    <a:cubicBezTo>
                      <a:pt x="1875" y="1973"/>
                      <a:pt x="1971" y="1893"/>
                      <a:pt x="1935" y="1757"/>
                    </a:cubicBezTo>
                    <a:cubicBezTo>
                      <a:pt x="1935" y="1745"/>
                      <a:pt x="1935" y="1745"/>
                      <a:pt x="1923" y="1733"/>
                    </a:cubicBezTo>
                    <a:cubicBezTo>
                      <a:pt x="2008" y="1565"/>
                      <a:pt x="1947" y="1372"/>
                      <a:pt x="1960" y="1180"/>
                    </a:cubicBezTo>
                    <a:cubicBezTo>
                      <a:pt x="1960" y="1120"/>
                      <a:pt x="1972" y="1060"/>
                      <a:pt x="1984" y="1000"/>
                    </a:cubicBezTo>
                    <a:cubicBezTo>
                      <a:pt x="2452" y="1060"/>
                      <a:pt x="2921" y="1108"/>
                      <a:pt x="3390" y="1180"/>
                    </a:cubicBezTo>
                    <a:cubicBezTo>
                      <a:pt x="3409" y="1183"/>
                      <a:pt x="3428" y="1184"/>
                      <a:pt x="3446" y="1184"/>
                    </a:cubicBezTo>
                    <a:cubicBezTo>
                      <a:pt x="3806" y="1184"/>
                      <a:pt x="3863" y="638"/>
                      <a:pt x="3462" y="627"/>
                    </a:cubicBezTo>
                    <a:cubicBezTo>
                      <a:pt x="3017" y="603"/>
                      <a:pt x="2573" y="579"/>
                      <a:pt x="2128" y="543"/>
                    </a:cubicBezTo>
                    <a:cubicBezTo>
                      <a:pt x="2140" y="483"/>
                      <a:pt x="2152" y="423"/>
                      <a:pt x="2164" y="375"/>
                    </a:cubicBezTo>
                    <a:cubicBezTo>
                      <a:pt x="2199" y="175"/>
                      <a:pt x="2051" y="0"/>
                      <a:pt x="1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16"/>
              <p:cNvSpPr/>
              <p:nvPr/>
            </p:nvSpPr>
            <p:spPr>
              <a:xfrm rot="-2700000">
                <a:off x="7770175" y="987835"/>
                <a:ext cx="239072" cy="168729"/>
              </a:xfrm>
              <a:custGeom>
                <a:rect b="b" l="l" r="r" t="t"/>
                <a:pathLst>
                  <a:path extrusionOk="0" h="2461" w="3487">
                    <a:moveTo>
                      <a:pt x="2215" y="0"/>
                    </a:moveTo>
                    <a:cubicBezTo>
                      <a:pt x="2132" y="0"/>
                      <a:pt x="2049" y="36"/>
                      <a:pt x="1996" y="118"/>
                    </a:cubicBezTo>
                    <a:cubicBezTo>
                      <a:pt x="1839" y="359"/>
                      <a:pt x="1755" y="635"/>
                      <a:pt x="1707" y="912"/>
                    </a:cubicBezTo>
                    <a:cubicBezTo>
                      <a:pt x="1226" y="924"/>
                      <a:pt x="733" y="936"/>
                      <a:pt x="253" y="960"/>
                    </a:cubicBezTo>
                    <a:cubicBezTo>
                      <a:pt x="0" y="972"/>
                      <a:pt x="0" y="1345"/>
                      <a:pt x="253" y="1357"/>
                    </a:cubicBezTo>
                    <a:cubicBezTo>
                      <a:pt x="721" y="1369"/>
                      <a:pt x="1202" y="1393"/>
                      <a:pt x="1683" y="1405"/>
                    </a:cubicBezTo>
                    <a:cubicBezTo>
                      <a:pt x="1695" y="1741"/>
                      <a:pt x="1767" y="2090"/>
                      <a:pt x="1900" y="2390"/>
                    </a:cubicBezTo>
                    <a:cubicBezTo>
                      <a:pt x="1922" y="2440"/>
                      <a:pt x="1966" y="2460"/>
                      <a:pt x="2012" y="2460"/>
                    </a:cubicBezTo>
                    <a:cubicBezTo>
                      <a:pt x="2091" y="2460"/>
                      <a:pt x="2176" y="2401"/>
                      <a:pt x="2176" y="2318"/>
                    </a:cubicBezTo>
                    <a:cubicBezTo>
                      <a:pt x="2164" y="2018"/>
                      <a:pt x="2152" y="1705"/>
                      <a:pt x="2188" y="1405"/>
                    </a:cubicBezTo>
                    <a:cubicBezTo>
                      <a:pt x="2513" y="1405"/>
                      <a:pt x="2837" y="1417"/>
                      <a:pt x="3162" y="1417"/>
                    </a:cubicBezTo>
                    <a:cubicBezTo>
                      <a:pt x="3486" y="1405"/>
                      <a:pt x="3486" y="900"/>
                      <a:pt x="3162" y="900"/>
                    </a:cubicBezTo>
                    <a:cubicBezTo>
                      <a:pt x="2873" y="900"/>
                      <a:pt x="2585" y="900"/>
                      <a:pt x="2296" y="912"/>
                    </a:cubicBezTo>
                    <a:cubicBezTo>
                      <a:pt x="2344" y="707"/>
                      <a:pt x="2416" y="527"/>
                      <a:pt x="2477" y="323"/>
                    </a:cubicBezTo>
                    <a:cubicBezTo>
                      <a:pt x="2532" y="133"/>
                      <a:pt x="2374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16"/>
              <p:cNvSpPr/>
              <p:nvPr/>
            </p:nvSpPr>
            <p:spPr>
              <a:xfrm rot="-2700000">
                <a:off x="8388671" y="995947"/>
                <a:ext cx="256418" cy="191285"/>
              </a:xfrm>
              <a:custGeom>
                <a:rect b="b" l="l" r="r" t="t"/>
                <a:pathLst>
                  <a:path extrusionOk="0" h="2790" w="3740">
                    <a:moveTo>
                      <a:pt x="1666" y="1"/>
                    </a:moveTo>
                    <a:cubicBezTo>
                      <a:pt x="1534" y="1"/>
                      <a:pt x="1401" y="88"/>
                      <a:pt x="1395" y="262"/>
                    </a:cubicBezTo>
                    <a:cubicBezTo>
                      <a:pt x="1383" y="370"/>
                      <a:pt x="1383" y="478"/>
                      <a:pt x="1383" y="587"/>
                    </a:cubicBezTo>
                    <a:cubicBezTo>
                      <a:pt x="987" y="599"/>
                      <a:pt x="590" y="623"/>
                      <a:pt x="217" y="683"/>
                    </a:cubicBezTo>
                    <a:cubicBezTo>
                      <a:pt x="1" y="707"/>
                      <a:pt x="1" y="983"/>
                      <a:pt x="217" y="1007"/>
                    </a:cubicBezTo>
                    <a:cubicBezTo>
                      <a:pt x="590" y="1055"/>
                      <a:pt x="987" y="1079"/>
                      <a:pt x="1383" y="1091"/>
                    </a:cubicBezTo>
                    <a:cubicBezTo>
                      <a:pt x="1395" y="1596"/>
                      <a:pt x="1431" y="2089"/>
                      <a:pt x="1455" y="2582"/>
                    </a:cubicBezTo>
                    <a:cubicBezTo>
                      <a:pt x="1461" y="2720"/>
                      <a:pt x="1564" y="2789"/>
                      <a:pt x="1666" y="2789"/>
                    </a:cubicBezTo>
                    <a:cubicBezTo>
                      <a:pt x="1768" y="2789"/>
                      <a:pt x="1870" y="2720"/>
                      <a:pt x="1876" y="2582"/>
                    </a:cubicBezTo>
                    <a:cubicBezTo>
                      <a:pt x="1900" y="2101"/>
                      <a:pt x="1936" y="1596"/>
                      <a:pt x="1948" y="1103"/>
                    </a:cubicBezTo>
                    <a:cubicBezTo>
                      <a:pt x="2441" y="1103"/>
                      <a:pt x="2934" y="1091"/>
                      <a:pt x="3415" y="1091"/>
                    </a:cubicBezTo>
                    <a:cubicBezTo>
                      <a:pt x="3419" y="1092"/>
                      <a:pt x="3422" y="1092"/>
                      <a:pt x="3426" y="1092"/>
                    </a:cubicBezTo>
                    <a:cubicBezTo>
                      <a:pt x="3739" y="1092"/>
                      <a:pt x="3736" y="587"/>
                      <a:pt x="3415" y="587"/>
                    </a:cubicBezTo>
                    <a:lnTo>
                      <a:pt x="1948" y="587"/>
                    </a:lnTo>
                    <a:cubicBezTo>
                      <a:pt x="1948" y="478"/>
                      <a:pt x="1948" y="370"/>
                      <a:pt x="1936" y="262"/>
                    </a:cubicBezTo>
                    <a:cubicBezTo>
                      <a:pt x="1930" y="88"/>
                      <a:pt x="1798" y="1"/>
                      <a:pt x="1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6"/>
              <p:cNvSpPr/>
              <p:nvPr/>
            </p:nvSpPr>
            <p:spPr>
              <a:xfrm rot="-8263958">
                <a:off x="9047545" y="1024093"/>
                <a:ext cx="264640" cy="134994"/>
              </a:xfrm>
              <a:custGeom>
                <a:rect b="b" l="l" r="r" t="t"/>
                <a:pathLst>
                  <a:path extrusionOk="0" h="1969" w="3860">
                    <a:moveTo>
                      <a:pt x="1879" y="0"/>
                    </a:moveTo>
                    <a:cubicBezTo>
                      <a:pt x="1814" y="0"/>
                      <a:pt x="1746" y="25"/>
                      <a:pt x="1683" y="81"/>
                    </a:cubicBezTo>
                    <a:cubicBezTo>
                      <a:pt x="1563" y="189"/>
                      <a:pt x="1491" y="333"/>
                      <a:pt x="1443" y="478"/>
                    </a:cubicBezTo>
                    <a:cubicBezTo>
                      <a:pt x="1046" y="454"/>
                      <a:pt x="661" y="430"/>
                      <a:pt x="265" y="405"/>
                    </a:cubicBezTo>
                    <a:cubicBezTo>
                      <a:pt x="60" y="405"/>
                      <a:pt x="0" y="754"/>
                      <a:pt x="216" y="778"/>
                    </a:cubicBezTo>
                    <a:cubicBezTo>
                      <a:pt x="601" y="838"/>
                      <a:pt x="974" y="886"/>
                      <a:pt x="1358" y="934"/>
                    </a:cubicBezTo>
                    <a:cubicBezTo>
                      <a:pt x="1358" y="983"/>
                      <a:pt x="1346" y="1031"/>
                      <a:pt x="1346" y="1079"/>
                    </a:cubicBezTo>
                    <a:cubicBezTo>
                      <a:pt x="1346" y="1331"/>
                      <a:pt x="1370" y="1692"/>
                      <a:pt x="1587" y="1836"/>
                    </a:cubicBezTo>
                    <a:lnTo>
                      <a:pt x="1587" y="1848"/>
                    </a:lnTo>
                    <a:cubicBezTo>
                      <a:pt x="1626" y="1931"/>
                      <a:pt x="1700" y="1968"/>
                      <a:pt x="1771" y="1968"/>
                    </a:cubicBezTo>
                    <a:cubicBezTo>
                      <a:pt x="1875" y="1968"/>
                      <a:pt x="1971" y="1888"/>
                      <a:pt x="1935" y="1752"/>
                    </a:cubicBezTo>
                    <a:cubicBezTo>
                      <a:pt x="1935" y="1752"/>
                      <a:pt x="1935" y="1740"/>
                      <a:pt x="1923" y="1728"/>
                    </a:cubicBezTo>
                    <a:cubicBezTo>
                      <a:pt x="2008" y="1560"/>
                      <a:pt x="1947" y="1379"/>
                      <a:pt x="1960" y="1175"/>
                    </a:cubicBezTo>
                    <a:cubicBezTo>
                      <a:pt x="1960" y="1115"/>
                      <a:pt x="1972" y="1055"/>
                      <a:pt x="1984" y="1007"/>
                    </a:cubicBezTo>
                    <a:cubicBezTo>
                      <a:pt x="2452" y="1055"/>
                      <a:pt x="2921" y="1103"/>
                      <a:pt x="3390" y="1175"/>
                    </a:cubicBezTo>
                    <a:cubicBezTo>
                      <a:pt x="3413" y="1179"/>
                      <a:pt x="3434" y="1181"/>
                      <a:pt x="3455" y="1181"/>
                    </a:cubicBezTo>
                    <a:cubicBezTo>
                      <a:pt x="3807" y="1181"/>
                      <a:pt x="3860" y="633"/>
                      <a:pt x="3462" y="622"/>
                    </a:cubicBezTo>
                    <a:cubicBezTo>
                      <a:pt x="3017" y="610"/>
                      <a:pt x="2573" y="574"/>
                      <a:pt x="2128" y="538"/>
                    </a:cubicBezTo>
                    <a:cubicBezTo>
                      <a:pt x="2140" y="478"/>
                      <a:pt x="2152" y="430"/>
                      <a:pt x="2164" y="369"/>
                    </a:cubicBezTo>
                    <a:cubicBezTo>
                      <a:pt x="2199" y="169"/>
                      <a:pt x="2050" y="0"/>
                      <a:pt x="18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6"/>
              <p:cNvSpPr/>
              <p:nvPr/>
            </p:nvSpPr>
            <p:spPr>
              <a:xfrm rot="-2700000">
                <a:off x="8388671" y="995947"/>
                <a:ext cx="256418" cy="191285"/>
              </a:xfrm>
              <a:custGeom>
                <a:rect b="b" l="l" r="r" t="t"/>
                <a:pathLst>
                  <a:path extrusionOk="0" h="2790" w="3740">
                    <a:moveTo>
                      <a:pt x="1666" y="1"/>
                    </a:moveTo>
                    <a:cubicBezTo>
                      <a:pt x="1534" y="1"/>
                      <a:pt x="1401" y="88"/>
                      <a:pt x="1395" y="262"/>
                    </a:cubicBezTo>
                    <a:cubicBezTo>
                      <a:pt x="1383" y="370"/>
                      <a:pt x="1383" y="478"/>
                      <a:pt x="1383" y="587"/>
                    </a:cubicBezTo>
                    <a:cubicBezTo>
                      <a:pt x="987" y="599"/>
                      <a:pt x="590" y="623"/>
                      <a:pt x="217" y="683"/>
                    </a:cubicBezTo>
                    <a:cubicBezTo>
                      <a:pt x="1" y="707"/>
                      <a:pt x="1" y="983"/>
                      <a:pt x="217" y="1007"/>
                    </a:cubicBezTo>
                    <a:cubicBezTo>
                      <a:pt x="590" y="1055"/>
                      <a:pt x="987" y="1079"/>
                      <a:pt x="1383" y="1091"/>
                    </a:cubicBezTo>
                    <a:cubicBezTo>
                      <a:pt x="1395" y="1596"/>
                      <a:pt x="1431" y="2089"/>
                      <a:pt x="1455" y="2582"/>
                    </a:cubicBezTo>
                    <a:cubicBezTo>
                      <a:pt x="1461" y="2720"/>
                      <a:pt x="1564" y="2789"/>
                      <a:pt x="1666" y="2789"/>
                    </a:cubicBezTo>
                    <a:cubicBezTo>
                      <a:pt x="1768" y="2789"/>
                      <a:pt x="1870" y="2720"/>
                      <a:pt x="1876" y="2582"/>
                    </a:cubicBezTo>
                    <a:cubicBezTo>
                      <a:pt x="1900" y="2101"/>
                      <a:pt x="1936" y="1596"/>
                      <a:pt x="1948" y="1103"/>
                    </a:cubicBezTo>
                    <a:cubicBezTo>
                      <a:pt x="2441" y="1103"/>
                      <a:pt x="2934" y="1091"/>
                      <a:pt x="3415" y="1091"/>
                    </a:cubicBezTo>
                    <a:cubicBezTo>
                      <a:pt x="3419" y="1092"/>
                      <a:pt x="3422" y="1092"/>
                      <a:pt x="3426" y="1092"/>
                    </a:cubicBezTo>
                    <a:cubicBezTo>
                      <a:pt x="3739" y="1092"/>
                      <a:pt x="3736" y="587"/>
                      <a:pt x="3415" y="587"/>
                    </a:cubicBezTo>
                    <a:lnTo>
                      <a:pt x="1948" y="587"/>
                    </a:lnTo>
                    <a:cubicBezTo>
                      <a:pt x="1948" y="478"/>
                      <a:pt x="1948" y="370"/>
                      <a:pt x="1936" y="262"/>
                    </a:cubicBezTo>
                    <a:cubicBezTo>
                      <a:pt x="1930" y="88"/>
                      <a:pt x="1798" y="1"/>
                      <a:pt x="1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16"/>
              <p:cNvSpPr/>
              <p:nvPr/>
            </p:nvSpPr>
            <p:spPr>
              <a:xfrm rot="-2700000">
                <a:off x="7468280" y="980509"/>
                <a:ext cx="264851" cy="135340"/>
              </a:xfrm>
              <a:custGeom>
                <a:rect b="b" l="l" r="r" t="t"/>
                <a:pathLst>
                  <a:path extrusionOk="0" h="1974" w="3863">
                    <a:moveTo>
                      <a:pt x="1881" y="0"/>
                    </a:moveTo>
                    <a:cubicBezTo>
                      <a:pt x="1815" y="0"/>
                      <a:pt x="1746" y="26"/>
                      <a:pt x="1683" y="86"/>
                    </a:cubicBezTo>
                    <a:cubicBezTo>
                      <a:pt x="1563" y="194"/>
                      <a:pt x="1491" y="339"/>
                      <a:pt x="1443" y="483"/>
                    </a:cubicBezTo>
                    <a:cubicBezTo>
                      <a:pt x="1046" y="459"/>
                      <a:pt x="661" y="423"/>
                      <a:pt x="265" y="411"/>
                    </a:cubicBezTo>
                    <a:cubicBezTo>
                      <a:pt x="60" y="411"/>
                      <a:pt x="0" y="747"/>
                      <a:pt x="216" y="783"/>
                    </a:cubicBezTo>
                    <a:cubicBezTo>
                      <a:pt x="601" y="843"/>
                      <a:pt x="974" y="892"/>
                      <a:pt x="1358" y="928"/>
                    </a:cubicBezTo>
                    <a:cubicBezTo>
                      <a:pt x="1358" y="988"/>
                      <a:pt x="1346" y="1036"/>
                      <a:pt x="1346" y="1084"/>
                    </a:cubicBezTo>
                    <a:cubicBezTo>
                      <a:pt x="1346" y="1336"/>
                      <a:pt x="1370" y="1685"/>
                      <a:pt x="1587" y="1841"/>
                    </a:cubicBezTo>
                    <a:lnTo>
                      <a:pt x="1587" y="1853"/>
                    </a:lnTo>
                    <a:cubicBezTo>
                      <a:pt x="1626" y="1936"/>
                      <a:pt x="1700" y="1973"/>
                      <a:pt x="1771" y="1973"/>
                    </a:cubicBezTo>
                    <a:cubicBezTo>
                      <a:pt x="1875" y="1973"/>
                      <a:pt x="1971" y="1893"/>
                      <a:pt x="1935" y="1757"/>
                    </a:cubicBezTo>
                    <a:cubicBezTo>
                      <a:pt x="1935" y="1745"/>
                      <a:pt x="1935" y="1745"/>
                      <a:pt x="1923" y="1733"/>
                    </a:cubicBezTo>
                    <a:cubicBezTo>
                      <a:pt x="2008" y="1565"/>
                      <a:pt x="1947" y="1372"/>
                      <a:pt x="1960" y="1180"/>
                    </a:cubicBezTo>
                    <a:cubicBezTo>
                      <a:pt x="1960" y="1120"/>
                      <a:pt x="1972" y="1060"/>
                      <a:pt x="1984" y="1000"/>
                    </a:cubicBezTo>
                    <a:cubicBezTo>
                      <a:pt x="2452" y="1060"/>
                      <a:pt x="2921" y="1108"/>
                      <a:pt x="3390" y="1180"/>
                    </a:cubicBezTo>
                    <a:cubicBezTo>
                      <a:pt x="3409" y="1183"/>
                      <a:pt x="3428" y="1184"/>
                      <a:pt x="3446" y="1184"/>
                    </a:cubicBezTo>
                    <a:cubicBezTo>
                      <a:pt x="3806" y="1184"/>
                      <a:pt x="3863" y="638"/>
                      <a:pt x="3462" y="627"/>
                    </a:cubicBezTo>
                    <a:cubicBezTo>
                      <a:pt x="3017" y="603"/>
                      <a:pt x="2573" y="579"/>
                      <a:pt x="2128" y="543"/>
                    </a:cubicBezTo>
                    <a:cubicBezTo>
                      <a:pt x="2140" y="483"/>
                      <a:pt x="2152" y="423"/>
                      <a:pt x="2164" y="375"/>
                    </a:cubicBezTo>
                    <a:cubicBezTo>
                      <a:pt x="2199" y="175"/>
                      <a:pt x="2051" y="0"/>
                      <a:pt x="1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16"/>
              <p:cNvSpPr/>
              <p:nvPr/>
            </p:nvSpPr>
            <p:spPr>
              <a:xfrm rot="-2700000">
                <a:off x="7129739" y="990641"/>
                <a:ext cx="264646" cy="134997"/>
              </a:xfrm>
              <a:custGeom>
                <a:rect b="b" l="l" r="r" t="t"/>
                <a:pathLst>
                  <a:path extrusionOk="0" h="1969" w="3860">
                    <a:moveTo>
                      <a:pt x="1879" y="0"/>
                    </a:moveTo>
                    <a:cubicBezTo>
                      <a:pt x="1814" y="0"/>
                      <a:pt x="1746" y="25"/>
                      <a:pt x="1683" y="81"/>
                    </a:cubicBezTo>
                    <a:cubicBezTo>
                      <a:pt x="1563" y="189"/>
                      <a:pt x="1491" y="333"/>
                      <a:pt x="1443" y="478"/>
                    </a:cubicBezTo>
                    <a:cubicBezTo>
                      <a:pt x="1046" y="454"/>
                      <a:pt x="661" y="430"/>
                      <a:pt x="265" y="405"/>
                    </a:cubicBezTo>
                    <a:cubicBezTo>
                      <a:pt x="60" y="405"/>
                      <a:pt x="0" y="754"/>
                      <a:pt x="216" y="778"/>
                    </a:cubicBezTo>
                    <a:cubicBezTo>
                      <a:pt x="601" y="838"/>
                      <a:pt x="974" y="886"/>
                      <a:pt x="1358" y="934"/>
                    </a:cubicBezTo>
                    <a:cubicBezTo>
                      <a:pt x="1358" y="983"/>
                      <a:pt x="1346" y="1031"/>
                      <a:pt x="1346" y="1079"/>
                    </a:cubicBezTo>
                    <a:cubicBezTo>
                      <a:pt x="1346" y="1331"/>
                      <a:pt x="1370" y="1692"/>
                      <a:pt x="1587" y="1836"/>
                    </a:cubicBezTo>
                    <a:lnTo>
                      <a:pt x="1587" y="1848"/>
                    </a:lnTo>
                    <a:cubicBezTo>
                      <a:pt x="1626" y="1931"/>
                      <a:pt x="1700" y="1968"/>
                      <a:pt x="1771" y="1968"/>
                    </a:cubicBezTo>
                    <a:cubicBezTo>
                      <a:pt x="1875" y="1968"/>
                      <a:pt x="1971" y="1888"/>
                      <a:pt x="1935" y="1752"/>
                    </a:cubicBezTo>
                    <a:cubicBezTo>
                      <a:pt x="1935" y="1752"/>
                      <a:pt x="1935" y="1740"/>
                      <a:pt x="1923" y="1728"/>
                    </a:cubicBezTo>
                    <a:cubicBezTo>
                      <a:pt x="2008" y="1560"/>
                      <a:pt x="1947" y="1379"/>
                      <a:pt x="1960" y="1175"/>
                    </a:cubicBezTo>
                    <a:cubicBezTo>
                      <a:pt x="1960" y="1115"/>
                      <a:pt x="1972" y="1055"/>
                      <a:pt x="1984" y="1007"/>
                    </a:cubicBezTo>
                    <a:cubicBezTo>
                      <a:pt x="2452" y="1055"/>
                      <a:pt x="2921" y="1103"/>
                      <a:pt x="3390" y="1175"/>
                    </a:cubicBezTo>
                    <a:cubicBezTo>
                      <a:pt x="3413" y="1179"/>
                      <a:pt x="3434" y="1181"/>
                      <a:pt x="3455" y="1181"/>
                    </a:cubicBezTo>
                    <a:cubicBezTo>
                      <a:pt x="3807" y="1181"/>
                      <a:pt x="3860" y="633"/>
                      <a:pt x="3462" y="622"/>
                    </a:cubicBezTo>
                    <a:cubicBezTo>
                      <a:pt x="3017" y="610"/>
                      <a:pt x="2573" y="574"/>
                      <a:pt x="2128" y="538"/>
                    </a:cubicBezTo>
                    <a:cubicBezTo>
                      <a:pt x="2140" y="478"/>
                      <a:pt x="2152" y="430"/>
                      <a:pt x="2164" y="369"/>
                    </a:cubicBezTo>
                    <a:cubicBezTo>
                      <a:pt x="2199" y="169"/>
                      <a:pt x="2050" y="0"/>
                      <a:pt x="18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 rot="-2700000">
                <a:off x="8102933" y="954674"/>
                <a:ext cx="220698" cy="178670"/>
              </a:xfrm>
              <a:custGeom>
                <a:rect b="b" l="l" r="r" t="t"/>
                <a:pathLst>
                  <a:path extrusionOk="0" h="2606" w="3219">
                    <a:moveTo>
                      <a:pt x="1655" y="0"/>
                    </a:moveTo>
                    <a:cubicBezTo>
                      <a:pt x="1566" y="0"/>
                      <a:pt x="1477" y="39"/>
                      <a:pt x="1419" y="126"/>
                    </a:cubicBezTo>
                    <a:cubicBezTo>
                      <a:pt x="1251" y="378"/>
                      <a:pt x="1155" y="655"/>
                      <a:pt x="1095" y="943"/>
                    </a:cubicBezTo>
                    <a:cubicBezTo>
                      <a:pt x="818" y="955"/>
                      <a:pt x="542" y="955"/>
                      <a:pt x="265" y="967"/>
                    </a:cubicBezTo>
                    <a:cubicBezTo>
                      <a:pt x="1" y="979"/>
                      <a:pt x="1" y="1364"/>
                      <a:pt x="265" y="1376"/>
                    </a:cubicBezTo>
                    <a:cubicBezTo>
                      <a:pt x="530" y="1388"/>
                      <a:pt x="794" y="1400"/>
                      <a:pt x="1071" y="1400"/>
                    </a:cubicBezTo>
                    <a:cubicBezTo>
                      <a:pt x="1059" y="1748"/>
                      <a:pt x="1107" y="2097"/>
                      <a:pt x="1191" y="2410"/>
                    </a:cubicBezTo>
                    <a:cubicBezTo>
                      <a:pt x="1224" y="2547"/>
                      <a:pt x="1326" y="2606"/>
                      <a:pt x="1433" y="2606"/>
                    </a:cubicBezTo>
                    <a:cubicBezTo>
                      <a:pt x="1598" y="2606"/>
                      <a:pt x="1776" y="2465"/>
                      <a:pt x="1732" y="2253"/>
                    </a:cubicBezTo>
                    <a:cubicBezTo>
                      <a:pt x="1672" y="1953"/>
                      <a:pt x="1672" y="1676"/>
                      <a:pt x="1696" y="1412"/>
                    </a:cubicBezTo>
                    <a:cubicBezTo>
                      <a:pt x="2092" y="1412"/>
                      <a:pt x="2489" y="1424"/>
                      <a:pt x="2886" y="1436"/>
                    </a:cubicBezTo>
                    <a:cubicBezTo>
                      <a:pt x="2889" y="1436"/>
                      <a:pt x="2893" y="1436"/>
                      <a:pt x="2897" y="1436"/>
                    </a:cubicBezTo>
                    <a:cubicBezTo>
                      <a:pt x="3215" y="1436"/>
                      <a:pt x="3219" y="918"/>
                      <a:pt x="2907" y="918"/>
                    </a:cubicBezTo>
                    <a:cubicBezTo>
                      <a:pt x="2900" y="918"/>
                      <a:pt x="2893" y="918"/>
                      <a:pt x="2886" y="919"/>
                    </a:cubicBezTo>
                    <a:cubicBezTo>
                      <a:pt x="2513" y="931"/>
                      <a:pt x="2153" y="931"/>
                      <a:pt x="1780" y="943"/>
                    </a:cubicBezTo>
                    <a:cubicBezTo>
                      <a:pt x="1828" y="751"/>
                      <a:pt x="1876" y="558"/>
                      <a:pt x="1936" y="354"/>
                    </a:cubicBezTo>
                    <a:cubicBezTo>
                      <a:pt x="1991" y="141"/>
                      <a:pt x="1824" y="0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 rot="-2700000">
                <a:off x="8102933" y="954674"/>
                <a:ext cx="220698" cy="178670"/>
              </a:xfrm>
              <a:custGeom>
                <a:rect b="b" l="l" r="r" t="t"/>
                <a:pathLst>
                  <a:path extrusionOk="0" h="2606" w="3219">
                    <a:moveTo>
                      <a:pt x="1655" y="0"/>
                    </a:moveTo>
                    <a:cubicBezTo>
                      <a:pt x="1566" y="0"/>
                      <a:pt x="1477" y="39"/>
                      <a:pt x="1419" y="126"/>
                    </a:cubicBezTo>
                    <a:cubicBezTo>
                      <a:pt x="1251" y="378"/>
                      <a:pt x="1155" y="655"/>
                      <a:pt x="1095" y="943"/>
                    </a:cubicBezTo>
                    <a:cubicBezTo>
                      <a:pt x="818" y="955"/>
                      <a:pt x="542" y="955"/>
                      <a:pt x="265" y="967"/>
                    </a:cubicBezTo>
                    <a:cubicBezTo>
                      <a:pt x="1" y="979"/>
                      <a:pt x="1" y="1364"/>
                      <a:pt x="265" y="1376"/>
                    </a:cubicBezTo>
                    <a:cubicBezTo>
                      <a:pt x="530" y="1388"/>
                      <a:pt x="794" y="1400"/>
                      <a:pt x="1071" y="1400"/>
                    </a:cubicBezTo>
                    <a:cubicBezTo>
                      <a:pt x="1059" y="1748"/>
                      <a:pt x="1107" y="2097"/>
                      <a:pt x="1191" y="2410"/>
                    </a:cubicBezTo>
                    <a:cubicBezTo>
                      <a:pt x="1224" y="2547"/>
                      <a:pt x="1326" y="2606"/>
                      <a:pt x="1433" y="2606"/>
                    </a:cubicBezTo>
                    <a:cubicBezTo>
                      <a:pt x="1598" y="2606"/>
                      <a:pt x="1776" y="2465"/>
                      <a:pt x="1732" y="2253"/>
                    </a:cubicBezTo>
                    <a:cubicBezTo>
                      <a:pt x="1672" y="1953"/>
                      <a:pt x="1672" y="1676"/>
                      <a:pt x="1696" y="1412"/>
                    </a:cubicBezTo>
                    <a:cubicBezTo>
                      <a:pt x="2092" y="1412"/>
                      <a:pt x="2489" y="1424"/>
                      <a:pt x="2886" y="1436"/>
                    </a:cubicBezTo>
                    <a:cubicBezTo>
                      <a:pt x="2889" y="1436"/>
                      <a:pt x="2893" y="1436"/>
                      <a:pt x="2897" y="1436"/>
                    </a:cubicBezTo>
                    <a:cubicBezTo>
                      <a:pt x="3215" y="1436"/>
                      <a:pt x="3219" y="918"/>
                      <a:pt x="2907" y="918"/>
                    </a:cubicBezTo>
                    <a:cubicBezTo>
                      <a:pt x="2900" y="918"/>
                      <a:pt x="2893" y="918"/>
                      <a:pt x="2886" y="919"/>
                    </a:cubicBezTo>
                    <a:cubicBezTo>
                      <a:pt x="2513" y="931"/>
                      <a:pt x="2153" y="931"/>
                      <a:pt x="1780" y="943"/>
                    </a:cubicBezTo>
                    <a:cubicBezTo>
                      <a:pt x="1828" y="751"/>
                      <a:pt x="1876" y="558"/>
                      <a:pt x="1936" y="354"/>
                    </a:cubicBezTo>
                    <a:cubicBezTo>
                      <a:pt x="1991" y="141"/>
                      <a:pt x="1824" y="0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 rot="-2700000">
                <a:off x="6828025" y="939888"/>
                <a:ext cx="239072" cy="169003"/>
              </a:xfrm>
              <a:custGeom>
                <a:rect b="b" l="l" r="r" t="t"/>
                <a:pathLst>
                  <a:path extrusionOk="0" h="2465" w="3487">
                    <a:moveTo>
                      <a:pt x="2219" y="0"/>
                    </a:moveTo>
                    <a:cubicBezTo>
                      <a:pt x="2135" y="0"/>
                      <a:pt x="2050" y="38"/>
                      <a:pt x="1996" y="126"/>
                    </a:cubicBezTo>
                    <a:cubicBezTo>
                      <a:pt x="1839" y="355"/>
                      <a:pt x="1755" y="631"/>
                      <a:pt x="1707" y="920"/>
                    </a:cubicBezTo>
                    <a:cubicBezTo>
                      <a:pt x="1226" y="920"/>
                      <a:pt x="733" y="944"/>
                      <a:pt x="253" y="968"/>
                    </a:cubicBezTo>
                    <a:cubicBezTo>
                      <a:pt x="0" y="980"/>
                      <a:pt x="0" y="1340"/>
                      <a:pt x="253" y="1352"/>
                    </a:cubicBezTo>
                    <a:cubicBezTo>
                      <a:pt x="721" y="1376"/>
                      <a:pt x="1202" y="1388"/>
                      <a:pt x="1683" y="1400"/>
                    </a:cubicBezTo>
                    <a:cubicBezTo>
                      <a:pt x="1695" y="1749"/>
                      <a:pt x="1767" y="2086"/>
                      <a:pt x="1900" y="2386"/>
                    </a:cubicBezTo>
                    <a:cubicBezTo>
                      <a:pt x="1922" y="2441"/>
                      <a:pt x="1968" y="2465"/>
                      <a:pt x="2016" y="2465"/>
                    </a:cubicBezTo>
                    <a:cubicBezTo>
                      <a:pt x="2093" y="2465"/>
                      <a:pt x="2176" y="2403"/>
                      <a:pt x="2176" y="2314"/>
                    </a:cubicBezTo>
                    <a:cubicBezTo>
                      <a:pt x="2164" y="2014"/>
                      <a:pt x="2152" y="1701"/>
                      <a:pt x="2188" y="1412"/>
                    </a:cubicBezTo>
                    <a:lnTo>
                      <a:pt x="3162" y="1412"/>
                    </a:lnTo>
                    <a:cubicBezTo>
                      <a:pt x="3486" y="1412"/>
                      <a:pt x="3486" y="908"/>
                      <a:pt x="3162" y="908"/>
                    </a:cubicBezTo>
                    <a:lnTo>
                      <a:pt x="2296" y="908"/>
                    </a:lnTo>
                    <a:cubicBezTo>
                      <a:pt x="2344" y="715"/>
                      <a:pt x="2416" y="523"/>
                      <a:pt x="2477" y="331"/>
                    </a:cubicBezTo>
                    <a:cubicBezTo>
                      <a:pt x="2531" y="135"/>
                      <a:pt x="2377" y="0"/>
                      <a:pt x="2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 rot="-2700000">
                <a:off x="8736311" y="1018677"/>
                <a:ext cx="239072" cy="169003"/>
              </a:xfrm>
              <a:custGeom>
                <a:rect b="b" l="l" r="r" t="t"/>
                <a:pathLst>
                  <a:path extrusionOk="0" h="2465" w="3487">
                    <a:moveTo>
                      <a:pt x="2219" y="0"/>
                    </a:moveTo>
                    <a:cubicBezTo>
                      <a:pt x="2135" y="0"/>
                      <a:pt x="2050" y="38"/>
                      <a:pt x="1996" y="126"/>
                    </a:cubicBezTo>
                    <a:cubicBezTo>
                      <a:pt x="1839" y="355"/>
                      <a:pt x="1755" y="631"/>
                      <a:pt x="1707" y="920"/>
                    </a:cubicBezTo>
                    <a:cubicBezTo>
                      <a:pt x="1226" y="920"/>
                      <a:pt x="733" y="944"/>
                      <a:pt x="253" y="968"/>
                    </a:cubicBezTo>
                    <a:cubicBezTo>
                      <a:pt x="0" y="980"/>
                      <a:pt x="0" y="1340"/>
                      <a:pt x="253" y="1352"/>
                    </a:cubicBezTo>
                    <a:cubicBezTo>
                      <a:pt x="721" y="1376"/>
                      <a:pt x="1202" y="1388"/>
                      <a:pt x="1683" y="1400"/>
                    </a:cubicBezTo>
                    <a:cubicBezTo>
                      <a:pt x="1695" y="1749"/>
                      <a:pt x="1767" y="2086"/>
                      <a:pt x="1900" y="2386"/>
                    </a:cubicBezTo>
                    <a:cubicBezTo>
                      <a:pt x="1922" y="2441"/>
                      <a:pt x="1968" y="2465"/>
                      <a:pt x="2016" y="2465"/>
                    </a:cubicBezTo>
                    <a:cubicBezTo>
                      <a:pt x="2093" y="2465"/>
                      <a:pt x="2176" y="2403"/>
                      <a:pt x="2176" y="2314"/>
                    </a:cubicBezTo>
                    <a:cubicBezTo>
                      <a:pt x="2164" y="2014"/>
                      <a:pt x="2152" y="1701"/>
                      <a:pt x="2188" y="1412"/>
                    </a:cubicBezTo>
                    <a:lnTo>
                      <a:pt x="3162" y="1412"/>
                    </a:lnTo>
                    <a:cubicBezTo>
                      <a:pt x="3486" y="1412"/>
                      <a:pt x="3486" y="908"/>
                      <a:pt x="3162" y="908"/>
                    </a:cubicBezTo>
                    <a:lnTo>
                      <a:pt x="2296" y="908"/>
                    </a:lnTo>
                    <a:cubicBezTo>
                      <a:pt x="2344" y="715"/>
                      <a:pt x="2416" y="523"/>
                      <a:pt x="2477" y="331"/>
                    </a:cubicBezTo>
                    <a:cubicBezTo>
                      <a:pt x="2531" y="135"/>
                      <a:pt x="2377" y="0"/>
                      <a:pt x="2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7" name="Google Shape;357;p16"/>
            <p:cNvGrpSpPr/>
            <p:nvPr/>
          </p:nvGrpSpPr>
          <p:grpSpPr>
            <a:xfrm rot="-126541">
              <a:off x="4384167" y="2574330"/>
              <a:ext cx="375655" cy="2508062"/>
              <a:chOff x="4226189" y="2542825"/>
              <a:chExt cx="375663" cy="2508119"/>
            </a:xfrm>
          </p:grpSpPr>
          <p:grpSp>
            <p:nvGrpSpPr>
              <p:cNvPr id="358" name="Google Shape;358;p16"/>
              <p:cNvGrpSpPr/>
              <p:nvPr/>
            </p:nvGrpSpPr>
            <p:grpSpPr>
              <a:xfrm rot="-5400000">
                <a:off x="3312651" y="3767642"/>
                <a:ext cx="2196839" cy="369764"/>
                <a:chOff x="6803285" y="880113"/>
                <a:chExt cx="2196839" cy="369764"/>
              </a:xfrm>
            </p:grpSpPr>
            <p:sp>
              <p:nvSpPr>
                <p:cNvPr id="359" name="Google Shape;359;p16"/>
                <p:cNvSpPr/>
                <p:nvPr/>
              </p:nvSpPr>
              <p:spPr>
                <a:xfrm rot="-2700000">
                  <a:off x="7770175" y="987835"/>
                  <a:ext cx="239072" cy="168729"/>
                </a:xfrm>
                <a:custGeom>
                  <a:rect b="b" l="l" r="r" t="t"/>
                  <a:pathLst>
                    <a:path extrusionOk="0" h="2461" w="3487">
                      <a:moveTo>
                        <a:pt x="2215" y="0"/>
                      </a:moveTo>
                      <a:cubicBezTo>
                        <a:pt x="2132" y="0"/>
                        <a:pt x="2049" y="36"/>
                        <a:pt x="1996" y="118"/>
                      </a:cubicBezTo>
                      <a:cubicBezTo>
                        <a:pt x="1839" y="359"/>
                        <a:pt x="1755" y="635"/>
                        <a:pt x="1707" y="912"/>
                      </a:cubicBezTo>
                      <a:cubicBezTo>
                        <a:pt x="1226" y="924"/>
                        <a:pt x="733" y="936"/>
                        <a:pt x="253" y="960"/>
                      </a:cubicBezTo>
                      <a:cubicBezTo>
                        <a:pt x="0" y="972"/>
                        <a:pt x="0" y="1345"/>
                        <a:pt x="253" y="1357"/>
                      </a:cubicBezTo>
                      <a:cubicBezTo>
                        <a:pt x="721" y="1369"/>
                        <a:pt x="1202" y="1393"/>
                        <a:pt x="1683" y="1405"/>
                      </a:cubicBezTo>
                      <a:cubicBezTo>
                        <a:pt x="1695" y="1741"/>
                        <a:pt x="1767" y="2090"/>
                        <a:pt x="1900" y="2390"/>
                      </a:cubicBezTo>
                      <a:cubicBezTo>
                        <a:pt x="1922" y="2440"/>
                        <a:pt x="1966" y="2460"/>
                        <a:pt x="2012" y="2460"/>
                      </a:cubicBezTo>
                      <a:cubicBezTo>
                        <a:pt x="2091" y="2460"/>
                        <a:pt x="2176" y="2401"/>
                        <a:pt x="2176" y="2318"/>
                      </a:cubicBezTo>
                      <a:cubicBezTo>
                        <a:pt x="2164" y="2018"/>
                        <a:pt x="2152" y="1705"/>
                        <a:pt x="2188" y="1405"/>
                      </a:cubicBezTo>
                      <a:cubicBezTo>
                        <a:pt x="2513" y="1405"/>
                        <a:pt x="2837" y="1417"/>
                        <a:pt x="3162" y="1417"/>
                      </a:cubicBezTo>
                      <a:cubicBezTo>
                        <a:pt x="3486" y="1405"/>
                        <a:pt x="3486" y="900"/>
                        <a:pt x="3162" y="900"/>
                      </a:cubicBezTo>
                      <a:cubicBezTo>
                        <a:pt x="2873" y="900"/>
                        <a:pt x="2585" y="900"/>
                        <a:pt x="2296" y="912"/>
                      </a:cubicBezTo>
                      <a:cubicBezTo>
                        <a:pt x="2344" y="707"/>
                        <a:pt x="2416" y="527"/>
                        <a:pt x="2477" y="323"/>
                      </a:cubicBezTo>
                      <a:cubicBezTo>
                        <a:pt x="2532" y="133"/>
                        <a:pt x="2374" y="0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16"/>
                <p:cNvSpPr/>
                <p:nvPr/>
              </p:nvSpPr>
              <p:spPr>
                <a:xfrm rot="-2700000">
                  <a:off x="7468280" y="980509"/>
                  <a:ext cx="264851" cy="135340"/>
                </a:xfrm>
                <a:custGeom>
                  <a:rect b="b" l="l" r="r" t="t"/>
                  <a:pathLst>
                    <a:path extrusionOk="0" h="1974" w="3863">
                      <a:moveTo>
                        <a:pt x="1881" y="0"/>
                      </a:moveTo>
                      <a:cubicBezTo>
                        <a:pt x="1815" y="0"/>
                        <a:pt x="1746" y="26"/>
                        <a:pt x="1683" y="86"/>
                      </a:cubicBezTo>
                      <a:cubicBezTo>
                        <a:pt x="1563" y="194"/>
                        <a:pt x="1491" y="339"/>
                        <a:pt x="1443" y="483"/>
                      </a:cubicBezTo>
                      <a:cubicBezTo>
                        <a:pt x="1046" y="459"/>
                        <a:pt x="661" y="423"/>
                        <a:pt x="265" y="411"/>
                      </a:cubicBezTo>
                      <a:cubicBezTo>
                        <a:pt x="60" y="411"/>
                        <a:pt x="0" y="747"/>
                        <a:pt x="216" y="783"/>
                      </a:cubicBezTo>
                      <a:cubicBezTo>
                        <a:pt x="601" y="843"/>
                        <a:pt x="974" y="892"/>
                        <a:pt x="1358" y="928"/>
                      </a:cubicBezTo>
                      <a:cubicBezTo>
                        <a:pt x="1358" y="988"/>
                        <a:pt x="1346" y="1036"/>
                        <a:pt x="1346" y="1084"/>
                      </a:cubicBezTo>
                      <a:cubicBezTo>
                        <a:pt x="1346" y="1336"/>
                        <a:pt x="1370" y="1685"/>
                        <a:pt x="1587" y="1841"/>
                      </a:cubicBezTo>
                      <a:lnTo>
                        <a:pt x="1587" y="1853"/>
                      </a:lnTo>
                      <a:cubicBezTo>
                        <a:pt x="1626" y="1936"/>
                        <a:pt x="1700" y="1973"/>
                        <a:pt x="1771" y="1973"/>
                      </a:cubicBezTo>
                      <a:cubicBezTo>
                        <a:pt x="1875" y="1973"/>
                        <a:pt x="1971" y="1893"/>
                        <a:pt x="1935" y="1757"/>
                      </a:cubicBezTo>
                      <a:cubicBezTo>
                        <a:pt x="1935" y="1745"/>
                        <a:pt x="1935" y="1745"/>
                        <a:pt x="1923" y="1733"/>
                      </a:cubicBezTo>
                      <a:cubicBezTo>
                        <a:pt x="2008" y="1565"/>
                        <a:pt x="1947" y="1372"/>
                        <a:pt x="1960" y="1180"/>
                      </a:cubicBezTo>
                      <a:cubicBezTo>
                        <a:pt x="1960" y="1120"/>
                        <a:pt x="1972" y="1060"/>
                        <a:pt x="1984" y="1000"/>
                      </a:cubicBezTo>
                      <a:cubicBezTo>
                        <a:pt x="2452" y="1060"/>
                        <a:pt x="2921" y="1108"/>
                        <a:pt x="3390" y="1180"/>
                      </a:cubicBezTo>
                      <a:cubicBezTo>
                        <a:pt x="3409" y="1183"/>
                        <a:pt x="3428" y="1184"/>
                        <a:pt x="3446" y="1184"/>
                      </a:cubicBezTo>
                      <a:cubicBezTo>
                        <a:pt x="3806" y="1184"/>
                        <a:pt x="3863" y="638"/>
                        <a:pt x="3462" y="627"/>
                      </a:cubicBezTo>
                      <a:cubicBezTo>
                        <a:pt x="3017" y="603"/>
                        <a:pt x="2573" y="579"/>
                        <a:pt x="2128" y="543"/>
                      </a:cubicBezTo>
                      <a:cubicBezTo>
                        <a:pt x="2140" y="483"/>
                        <a:pt x="2152" y="423"/>
                        <a:pt x="2164" y="375"/>
                      </a:cubicBezTo>
                      <a:cubicBezTo>
                        <a:pt x="2199" y="175"/>
                        <a:pt x="2051" y="0"/>
                        <a:pt x="18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1" name="Google Shape;361;p16"/>
                <p:cNvSpPr/>
                <p:nvPr/>
              </p:nvSpPr>
              <p:spPr>
                <a:xfrm rot="-2700000">
                  <a:off x="7770175" y="987835"/>
                  <a:ext cx="239072" cy="168729"/>
                </a:xfrm>
                <a:custGeom>
                  <a:rect b="b" l="l" r="r" t="t"/>
                  <a:pathLst>
                    <a:path extrusionOk="0" h="2461" w="3487">
                      <a:moveTo>
                        <a:pt x="2215" y="0"/>
                      </a:moveTo>
                      <a:cubicBezTo>
                        <a:pt x="2132" y="0"/>
                        <a:pt x="2049" y="36"/>
                        <a:pt x="1996" y="118"/>
                      </a:cubicBezTo>
                      <a:cubicBezTo>
                        <a:pt x="1839" y="359"/>
                        <a:pt x="1755" y="635"/>
                        <a:pt x="1707" y="912"/>
                      </a:cubicBezTo>
                      <a:cubicBezTo>
                        <a:pt x="1226" y="924"/>
                        <a:pt x="733" y="936"/>
                        <a:pt x="253" y="960"/>
                      </a:cubicBezTo>
                      <a:cubicBezTo>
                        <a:pt x="0" y="972"/>
                        <a:pt x="0" y="1345"/>
                        <a:pt x="253" y="1357"/>
                      </a:cubicBezTo>
                      <a:cubicBezTo>
                        <a:pt x="721" y="1369"/>
                        <a:pt x="1202" y="1393"/>
                        <a:pt x="1683" y="1405"/>
                      </a:cubicBezTo>
                      <a:cubicBezTo>
                        <a:pt x="1695" y="1741"/>
                        <a:pt x="1767" y="2090"/>
                        <a:pt x="1900" y="2390"/>
                      </a:cubicBezTo>
                      <a:cubicBezTo>
                        <a:pt x="1922" y="2440"/>
                        <a:pt x="1966" y="2460"/>
                        <a:pt x="2012" y="2460"/>
                      </a:cubicBezTo>
                      <a:cubicBezTo>
                        <a:pt x="2091" y="2460"/>
                        <a:pt x="2176" y="2401"/>
                        <a:pt x="2176" y="2318"/>
                      </a:cubicBezTo>
                      <a:cubicBezTo>
                        <a:pt x="2164" y="2018"/>
                        <a:pt x="2152" y="1705"/>
                        <a:pt x="2188" y="1405"/>
                      </a:cubicBezTo>
                      <a:cubicBezTo>
                        <a:pt x="2513" y="1405"/>
                        <a:pt x="2837" y="1417"/>
                        <a:pt x="3162" y="1417"/>
                      </a:cubicBezTo>
                      <a:cubicBezTo>
                        <a:pt x="3486" y="1405"/>
                        <a:pt x="3486" y="900"/>
                        <a:pt x="3162" y="900"/>
                      </a:cubicBezTo>
                      <a:cubicBezTo>
                        <a:pt x="2873" y="900"/>
                        <a:pt x="2585" y="900"/>
                        <a:pt x="2296" y="912"/>
                      </a:cubicBezTo>
                      <a:cubicBezTo>
                        <a:pt x="2344" y="707"/>
                        <a:pt x="2416" y="527"/>
                        <a:pt x="2477" y="323"/>
                      </a:cubicBezTo>
                      <a:cubicBezTo>
                        <a:pt x="2532" y="133"/>
                        <a:pt x="2374" y="0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" name="Google Shape;362;p16"/>
                <p:cNvSpPr/>
                <p:nvPr/>
              </p:nvSpPr>
              <p:spPr>
                <a:xfrm rot="-2700000">
                  <a:off x="8388671" y="995947"/>
                  <a:ext cx="256418" cy="191285"/>
                </a:xfrm>
                <a:custGeom>
                  <a:rect b="b" l="l" r="r" t="t"/>
                  <a:pathLst>
                    <a:path extrusionOk="0" h="2790" w="3740">
                      <a:moveTo>
                        <a:pt x="1666" y="1"/>
                      </a:moveTo>
                      <a:cubicBezTo>
                        <a:pt x="1534" y="1"/>
                        <a:pt x="1401" y="88"/>
                        <a:pt x="1395" y="262"/>
                      </a:cubicBezTo>
                      <a:cubicBezTo>
                        <a:pt x="1383" y="370"/>
                        <a:pt x="1383" y="478"/>
                        <a:pt x="1383" y="587"/>
                      </a:cubicBezTo>
                      <a:cubicBezTo>
                        <a:pt x="987" y="599"/>
                        <a:pt x="590" y="623"/>
                        <a:pt x="217" y="683"/>
                      </a:cubicBezTo>
                      <a:cubicBezTo>
                        <a:pt x="1" y="707"/>
                        <a:pt x="1" y="983"/>
                        <a:pt x="217" y="1007"/>
                      </a:cubicBezTo>
                      <a:cubicBezTo>
                        <a:pt x="590" y="1055"/>
                        <a:pt x="987" y="1079"/>
                        <a:pt x="1383" y="1091"/>
                      </a:cubicBezTo>
                      <a:cubicBezTo>
                        <a:pt x="1395" y="1596"/>
                        <a:pt x="1431" y="2089"/>
                        <a:pt x="1455" y="2582"/>
                      </a:cubicBezTo>
                      <a:cubicBezTo>
                        <a:pt x="1461" y="2720"/>
                        <a:pt x="1564" y="2789"/>
                        <a:pt x="1666" y="2789"/>
                      </a:cubicBezTo>
                      <a:cubicBezTo>
                        <a:pt x="1768" y="2789"/>
                        <a:pt x="1870" y="2720"/>
                        <a:pt x="1876" y="2582"/>
                      </a:cubicBezTo>
                      <a:cubicBezTo>
                        <a:pt x="1900" y="2101"/>
                        <a:pt x="1936" y="1596"/>
                        <a:pt x="1948" y="1103"/>
                      </a:cubicBezTo>
                      <a:cubicBezTo>
                        <a:pt x="2441" y="1103"/>
                        <a:pt x="2934" y="1091"/>
                        <a:pt x="3415" y="1091"/>
                      </a:cubicBezTo>
                      <a:cubicBezTo>
                        <a:pt x="3419" y="1092"/>
                        <a:pt x="3422" y="1092"/>
                        <a:pt x="3426" y="1092"/>
                      </a:cubicBezTo>
                      <a:cubicBezTo>
                        <a:pt x="3739" y="1092"/>
                        <a:pt x="3736" y="587"/>
                        <a:pt x="3415" y="587"/>
                      </a:cubicBezTo>
                      <a:lnTo>
                        <a:pt x="1948" y="587"/>
                      </a:lnTo>
                      <a:cubicBezTo>
                        <a:pt x="1948" y="478"/>
                        <a:pt x="1948" y="370"/>
                        <a:pt x="1936" y="262"/>
                      </a:cubicBezTo>
                      <a:cubicBezTo>
                        <a:pt x="1930" y="88"/>
                        <a:pt x="1798" y="1"/>
                        <a:pt x="16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" name="Google Shape;363;p16"/>
                <p:cNvSpPr/>
                <p:nvPr/>
              </p:nvSpPr>
              <p:spPr>
                <a:xfrm rot="-2700000">
                  <a:off x="8388671" y="995947"/>
                  <a:ext cx="256418" cy="191285"/>
                </a:xfrm>
                <a:custGeom>
                  <a:rect b="b" l="l" r="r" t="t"/>
                  <a:pathLst>
                    <a:path extrusionOk="0" h="2790" w="3740">
                      <a:moveTo>
                        <a:pt x="1666" y="1"/>
                      </a:moveTo>
                      <a:cubicBezTo>
                        <a:pt x="1534" y="1"/>
                        <a:pt x="1401" y="88"/>
                        <a:pt x="1395" y="262"/>
                      </a:cubicBezTo>
                      <a:cubicBezTo>
                        <a:pt x="1383" y="370"/>
                        <a:pt x="1383" y="478"/>
                        <a:pt x="1383" y="587"/>
                      </a:cubicBezTo>
                      <a:cubicBezTo>
                        <a:pt x="987" y="599"/>
                        <a:pt x="590" y="623"/>
                        <a:pt x="217" y="683"/>
                      </a:cubicBezTo>
                      <a:cubicBezTo>
                        <a:pt x="1" y="707"/>
                        <a:pt x="1" y="983"/>
                        <a:pt x="217" y="1007"/>
                      </a:cubicBezTo>
                      <a:cubicBezTo>
                        <a:pt x="590" y="1055"/>
                        <a:pt x="987" y="1079"/>
                        <a:pt x="1383" y="1091"/>
                      </a:cubicBezTo>
                      <a:cubicBezTo>
                        <a:pt x="1395" y="1596"/>
                        <a:pt x="1431" y="2089"/>
                        <a:pt x="1455" y="2582"/>
                      </a:cubicBezTo>
                      <a:cubicBezTo>
                        <a:pt x="1461" y="2720"/>
                        <a:pt x="1564" y="2789"/>
                        <a:pt x="1666" y="2789"/>
                      </a:cubicBezTo>
                      <a:cubicBezTo>
                        <a:pt x="1768" y="2789"/>
                        <a:pt x="1870" y="2720"/>
                        <a:pt x="1876" y="2582"/>
                      </a:cubicBezTo>
                      <a:cubicBezTo>
                        <a:pt x="1900" y="2101"/>
                        <a:pt x="1936" y="1596"/>
                        <a:pt x="1948" y="1103"/>
                      </a:cubicBezTo>
                      <a:cubicBezTo>
                        <a:pt x="2441" y="1103"/>
                        <a:pt x="2934" y="1091"/>
                        <a:pt x="3415" y="1091"/>
                      </a:cubicBezTo>
                      <a:cubicBezTo>
                        <a:pt x="3419" y="1092"/>
                        <a:pt x="3422" y="1092"/>
                        <a:pt x="3426" y="1092"/>
                      </a:cubicBezTo>
                      <a:cubicBezTo>
                        <a:pt x="3739" y="1092"/>
                        <a:pt x="3736" y="587"/>
                        <a:pt x="3415" y="587"/>
                      </a:cubicBezTo>
                      <a:lnTo>
                        <a:pt x="1948" y="587"/>
                      </a:lnTo>
                      <a:cubicBezTo>
                        <a:pt x="1948" y="478"/>
                        <a:pt x="1948" y="370"/>
                        <a:pt x="1936" y="262"/>
                      </a:cubicBezTo>
                      <a:cubicBezTo>
                        <a:pt x="1930" y="88"/>
                        <a:pt x="1798" y="1"/>
                        <a:pt x="16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" name="Google Shape;364;p16"/>
                <p:cNvSpPr/>
                <p:nvPr/>
              </p:nvSpPr>
              <p:spPr>
                <a:xfrm rot="-2700000">
                  <a:off x="7468280" y="980509"/>
                  <a:ext cx="264851" cy="135340"/>
                </a:xfrm>
                <a:custGeom>
                  <a:rect b="b" l="l" r="r" t="t"/>
                  <a:pathLst>
                    <a:path extrusionOk="0" h="1974" w="3863">
                      <a:moveTo>
                        <a:pt x="1881" y="0"/>
                      </a:moveTo>
                      <a:cubicBezTo>
                        <a:pt x="1815" y="0"/>
                        <a:pt x="1746" y="26"/>
                        <a:pt x="1683" y="86"/>
                      </a:cubicBezTo>
                      <a:cubicBezTo>
                        <a:pt x="1563" y="194"/>
                        <a:pt x="1491" y="339"/>
                        <a:pt x="1443" y="483"/>
                      </a:cubicBezTo>
                      <a:cubicBezTo>
                        <a:pt x="1046" y="459"/>
                        <a:pt x="661" y="423"/>
                        <a:pt x="265" y="411"/>
                      </a:cubicBezTo>
                      <a:cubicBezTo>
                        <a:pt x="60" y="411"/>
                        <a:pt x="0" y="747"/>
                        <a:pt x="216" y="783"/>
                      </a:cubicBezTo>
                      <a:cubicBezTo>
                        <a:pt x="601" y="843"/>
                        <a:pt x="974" y="892"/>
                        <a:pt x="1358" y="928"/>
                      </a:cubicBezTo>
                      <a:cubicBezTo>
                        <a:pt x="1358" y="988"/>
                        <a:pt x="1346" y="1036"/>
                        <a:pt x="1346" y="1084"/>
                      </a:cubicBezTo>
                      <a:cubicBezTo>
                        <a:pt x="1346" y="1336"/>
                        <a:pt x="1370" y="1685"/>
                        <a:pt x="1587" y="1841"/>
                      </a:cubicBezTo>
                      <a:lnTo>
                        <a:pt x="1587" y="1853"/>
                      </a:lnTo>
                      <a:cubicBezTo>
                        <a:pt x="1626" y="1936"/>
                        <a:pt x="1700" y="1973"/>
                        <a:pt x="1771" y="1973"/>
                      </a:cubicBezTo>
                      <a:cubicBezTo>
                        <a:pt x="1875" y="1973"/>
                        <a:pt x="1971" y="1893"/>
                        <a:pt x="1935" y="1757"/>
                      </a:cubicBezTo>
                      <a:cubicBezTo>
                        <a:pt x="1935" y="1745"/>
                        <a:pt x="1935" y="1745"/>
                        <a:pt x="1923" y="1733"/>
                      </a:cubicBezTo>
                      <a:cubicBezTo>
                        <a:pt x="2008" y="1565"/>
                        <a:pt x="1947" y="1372"/>
                        <a:pt x="1960" y="1180"/>
                      </a:cubicBezTo>
                      <a:cubicBezTo>
                        <a:pt x="1960" y="1120"/>
                        <a:pt x="1972" y="1060"/>
                        <a:pt x="1984" y="1000"/>
                      </a:cubicBezTo>
                      <a:cubicBezTo>
                        <a:pt x="2452" y="1060"/>
                        <a:pt x="2921" y="1108"/>
                        <a:pt x="3390" y="1180"/>
                      </a:cubicBezTo>
                      <a:cubicBezTo>
                        <a:pt x="3409" y="1183"/>
                        <a:pt x="3428" y="1184"/>
                        <a:pt x="3446" y="1184"/>
                      </a:cubicBezTo>
                      <a:cubicBezTo>
                        <a:pt x="3806" y="1184"/>
                        <a:pt x="3863" y="638"/>
                        <a:pt x="3462" y="627"/>
                      </a:cubicBezTo>
                      <a:cubicBezTo>
                        <a:pt x="3017" y="603"/>
                        <a:pt x="2573" y="579"/>
                        <a:pt x="2128" y="543"/>
                      </a:cubicBezTo>
                      <a:cubicBezTo>
                        <a:pt x="2140" y="483"/>
                        <a:pt x="2152" y="423"/>
                        <a:pt x="2164" y="375"/>
                      </a:cubicBezTo>
                      <a:cubicBezTo>
                        <a:pt x="2199" y="175"/>
                        <a:pt x="2051" y="0"/>
                        <a:pt x="18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" name="Google Shape;365;p16"/>
                <p:cNvSpPr/>
                <p:nvPr/>
              </p:nvSpPr>
              <p:spPr>
                <a:xfrm rot="-2700000">
                  <a:off x="7129739" y="990641"/>
                  <a:ext cx="264646" cy="134997"/>
                </a:xfrm>
                <a:custGeom>
                  <a:rect b="b" l="l" r="r" t="t"/>
                  <a:pathLst>
                    <a:path extrusionOk="0" h="1969" w="3860">
                      <a:moveTo>
                        <a:pt x="1879" y="0"/>
                      </a:moveTo>
                      <a:cubicBezTo>
                        <a:pt x="1814" y="0"/>
                        <a:pt x="1746" y="25"/>
                        <a:pt x="1683" y="81"/>
                      </a:cubicBezTo>
                      <a:cubicBezTo>
                        <a:pt x="1563" y="189"/>
                        <a:pt x="1491" y="333"/>
                        <a:pt x="1443" y="478"/>
                      </a:cubicBezTo>
                      <a:cubicBezTo>
                        <a:pt x="1046" y="454"/>
                        <a:pt x="661" y="430"/>
                        <a:pt x="265" y="405"/>
                      </a:cubicBezTo>
                      <a:cubicBezTo>
                        <a:pt x="60" y="405"/>
                        <a:pt x="0" y="754"/>
                        <a:pt x="216" y="778"/>
                      </a:cubicBezTo>
                      <a:cubicBezTo>
                        <a:pt x="601" y="838"/>
                        <a:pt x="974" y="886"/>
                        <a:pt x="1358" y="934"/>
                      </a:cubicBezTo>
                      <a:cubicBezTo>
                        <a:pt x="1358" y="983"/>
                        <a:pt x="1346" y="1031"/>
                        <a:pt x="1346" y="1079"/>
                      </a:cubicBezTo>
                      <a:cubicBezTo>
                        <a:pt x="1346" y="1331"/>
                        <a:pt x="1370" y="1692"/>
                        <a:pt x="1587" y="1836"/>
                      </a:cubicBezTo>
                      <a:lnTo>
                        <a:pt x="1587" y="1848"/>
                      </a:lnTo>
                      <a:cubicBezTo>
                        <a:pt x="1626" y="1931"/>
                        <a:pt x="1700" y="1968"/>
                        <a:pt x="1771" y="1968"/>
                      </a:cubicBezTo>
                      <a:cubicBezTo>
                        <a:pt x="1875" y="1968"/>
                        <a:pt x="1971" y="1888"/>
                        <a:pt x="1935" y="1752"/>
                      </a:cubicBezTo>
                      <a:cubicBezTo>
                        <a:pt x="1935" y="1752"/>
                        <a:pt x="1935" y="1740"/>
                        <a:pt x="1923" y="1728"/>
                      </a:cubicBezTo>
                      <a:cubicBezTo>
                        <a:pt x="2008" y="1560"/>
                        <a:pt x="1947" y="1379"/>
                        <a:pt x="1960" y="1175"/>
                      </a:cubicBezTo>
                      <a:cubicBezTo>
                        <a:pt x="1960" y="1115"/>
                        <a:pt x="1972" y="1055"/>
                        <a:pt x="1984" y="1007"/>
                      </a:cubicBezTo>
                      <a:cubicBezTo>
                        <a:pt x="2452" y="1055"/>
                        <a:pt x="2921" y="1103"/>
                        <a:pt x="3390" y="1175"/>
                      </a:cubicBezTo>
                      <a:cubicBezTo>
                        <a:pt x="3413" y="1179"/>
                        <a:pt x="3434" y="1181"/>
                        <a:pt x="3455" y="1181"/>
                      </a:cubicBezTo>
                      <a:cubicBezTo>
                        <a:pt x="3807" y="1181"/>
                        <a:pt x="3860" y="633"/>
                        <a:pt x="3462" y="622"/>
                      </a:cubicBezTo>
                      <a:cubicBezTo>
                        <a:pt x="3017" y="610"/>
                        <a:pt x="2573" y="574"/>
                        <a:pt x="2128" y="538"/>
                      </a:cubicBezTo>
                      <a:cubicBezTo>
                        <a:pt x="2140" y="478"/>
                        <a:pt x="2152" y="430"/>
                        <a:pt x="2164" y="369"/>
                      </a:cubicBezTo>
                      <a:cubicBezTo>
                        <a:pt x="2199" y="169"/>
                        <a:pt x="2050" y="0"/>
                        <a:pt x="18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" name="Google Shape;366;p16"/>
                <p:cNvSpPr/>
                <p:nvPr/>
              </p:nvSpPr>
              <p:spPr>
                <a:xfrm rot="-2700000">
                  <a:off x="8102933" y="954674"/>
                  <a:ext cx="220698" cy="178670"/>
                </a:xfrm>
                <a:custGeom>
                  <a:rect b="b" l="l" r="r" t="t"/>
                  <a:pathLst>
                    <a:path extrusionOk="0" h="2606" w="3219">
                      <a:moveTo>
                        <a:pt x="1655" y="0"/>
                      </a:moveTo>
                      <a:cubicBezTo>
                        <a:pt x="1566" y="0"/>
                        <a:pt x="1477" y="39"/>
                        <a:pt x="1419" y="126"/>
                      </a:cubicBezTo>
                      <a:cubicBezTo>
                        <a:pt x="1251" y="378"/>
                        <a:pt x="1155" y="655"/>
                        <a:pt x="1095" y="943"/>
                      </a:cubicBezTo>
                      <a:cubicBezTo>
                        <a:pt x="818" y="955"/>
                        <a:pt x="542" y="955"/>
                        <a:pt x="265" y="967"/>
                      </a:cubicBezTo>
                      <a:cubicBezTo>
                        <a:pt x="1" y="979"/>
                        <a:pt x="1" y="1364"/>
                        <a:pt x="265" y="1376"/>
                      </a:cubicBezTo>
                      <a:cubicBezTo>
                        <a:pt x="530" y="1388"/>
                        <a:pt x="794" y="1400"/>
                        <a:pt x="1071" y="1400"/>
                      </a:cubicBezTo>
                      <a:cubicBezTo>
                        <a:pt x="1059" y="1748"/>
                        <a:pt x="1107" y="2097"/>
                        <a:pt x="1191" y="2410"/>
                      </a:cubicBezTo>
                      <a:cubicBezTo>
                        <a:pt x="1224" y="2547"/>
                        <a:pt x="1326" y="2606"/>
                        <a:pt x="1433" y="2606"/>
                      </a:cubicBezTo>
                      <a:cubicBezTo>
                        <a:pt x="1598" y="2606"/>
                        <a:pt x="1776" y="2465"/>
                        <a:pt x="1732" y="2253"/>
                      </a:cubicBezTo>
                      <a:cubicBezTo>
                        <a:pt x="1672" y="1953"/>
                        <a:pt x="1672" y="1676"/>
                        <a:pt x="1696" y="1412"/>
                      </a:cubicBezTo>
                      <a:cubicBezTo>
                        <a:pt x="2092" y="1412"/>
                        <a:pt x="2489" y="1424"/>
                        <a:pt x="2886" y="1436"/>
                      </a:cubicBezTo>
                      <a:cubicBezTo>
                        <a:pt x="2889" y="1436"/>
                        <a:pt x="2893" y="1436"/>
                        <a:pt x="2897" y="1436"/>
                      </a:cubicBezTo>
                      <a:cubicBezTo>
                        <a:pt x="3215" y="1436"/>
                        <a:pt x="3219" y="918"/>
                        <a:pt x="2907" y="918"/>
                      </a:cubicBezTo>
                      <a:cubicBezTo>
                        <a:pt x="2900" y="918"/>
                        <a:pt x="2893" y="918"/>
                        <a:pt x="2886" y="919"/>
                      </a:cubicBezTo>
                      <a:cubicBezTo>
                        <a:pt x="2513" y="931"/>
                        <a:pt x="2153" y="931"/>
                        <a:pt x="1780" y="943"/>
                      </a:cubicBezTo>
                      <a:cubicBezTo>
                        <a:pt x="1828" y="751"/>
                        <a:pt x="1876" y="558"/>
                        <a:pt x="1936" y="354"/>
                      </a:cubicBezTo>
                      <a:cubicBezTo>
                        <a:pt x="1991" y="141"/>
                        <a:pt x="1824" y="0"/>
                        <a:pt x="16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" name="Google Shape;367;p16"/>
                <p:cNvSpPr/>
                <p:nvPr/>
              </p:nvSpPr>
              <p:spPr>
                <a:xfrm rot="-2700000">
                  <a:off x="8102933" y="954674"/>
                  <a:ext cx="220698" cy="178670"/>
                </a:xfrm>
                <a:custGeom>
                  <a:rect b="b" l="l" r="r" t="t"/>
                  <a:pathLst>
                    <a:path extrusionOk="0" h="2606" w="3219">
                      <a:moveTo>
                        <a:pt x="1655" y="0"/>
                      </a:moveTo>
                      <a:cubicBezTo>
                        <a:pt x="1566" y="0"/>
                        <a:pt x="1477" y="39"/>
                        <a:pt x="1419" y="126"/>
                      </a:cubicBezTo>
                      <a:cubicBezTo>
                        <a:pt x="1251" y="378"/>
                        <a:pt x="1155" y="655"/>
                        <a:pt x="1095" y="943"/>
                      </a:cubicBezTo>
                      <a:cubicBezTo>
                        <a:pt x="818" y="955"/>
                        <a:pt x="542" y="955"/>
                        <a:pt x="265" y="967"/>
                      </a:cubicBezTo>
                      <a:cubicBezTo>
                        <a:pt x="1" y="979"/>
                        <a:pt x="1" y="1364"/>
                        <a:pt x="265" y="1376"/>
                      </a:cubicBezTo>
                      <a:cubicBezTo>
                        <a:pt x="530" y="1388"/>
                        <a:pt x="794" y="1400"/>
                        <a:pt x="1071" y="1400"/>
                      </a:cubicBezTo>
                      <a:cubicBezTo>
                        <a:pt x="1059" y="1748"/>
                        <a:pt x="1107" y="2097"/>
                        <a:pt x="1191" y="2410"/>
                      </a:cubicBezTo>
                      <a:cubicBezTo>
                        <a:pt x="1224" y="2547"/>
                        <a:pt x="1326" y="2606"/>
                        <a:pt x="1433" y="2606"/>
                      </a:cubicBezTo>
                      <a:cubicBezTo>
                        <a:pt x="1598" y="2606"/>
                        <a:pt x="1776" y="2465"/>
                        <a:pt x="1732" y="2253"/>
                      </a:cubicBezTo>
                      <a:cubicBezTo>
                        <a:pt x="1672" y="1953"/>
                        <a:pt x="1672" y="1676"/>
                        <a:pt x="1696" y="1412"/>
                      </a:cubicBezTo>
                      <a:cubicBezTo>
                        <a:pt x="2092" y="1412"/>
                        <a:pt x="2489" y="1424"/>
                        <a:pt x="2886" y="1436"/>
                      </a:cubicBezTo>
                      <a:cubicBezTo>
                        <a:pt x="2889" y="1436"/>
                        <a:pt x="2893" y="1436"/>
                        <a:pt x="2897" y="1436"/>
                      </a:cubicBezTo>
                      <a:cubicBezTo>
                        <a:pt x="3215" y="1436"/>
                        <a:pt x="3219" y="918"/>
                        <a:pt x="2907" y="918"/>
                      </a:cubicBezTo>
                      <a:cubicBezTo>
                        <a:pt x="2900" y="918"/>
                        <a:pt x="2893" y="918"/>
                        <a:pt x="2886" y="919"/>
                      </a:cubicBezTo>
                      <a:cubicBezTo>
                        <a:pt x="2513" y="931"/>
                        <a:pt x="2153" y="931"/>
                        <a:pt x="1780" y="943"/>
                      </a:cubicBezTo>
                      <a:cubicBezTo>
                        <a:pt x="1828" y="751"/>
                        <a:pt x="1876" y="558"/>
                        <a:pt x="1936" y="354"/>
                      </a:cubicBezTo>
                      <a:cubicBezTo>
                        <a:pt x="1991" y="141"/>
                        <a:pt x="1824" y="0"/>
                        <a:pt x="16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" name="Google Shape;368;p16"/>
                <p:cNvSpPr/>
                <p:nvPr/>
              </p:nvSpPr>
              <p:spPr>
                <a:xfrm rot="-2700000">
                  <a:off x="6828025" y="939888"/>
                  <a:ext cx="239072" cy="169003"/>
                </a:xfrm>
                <a:custGeom>
                  <a:rect b="b" l="l" r="r" t="t"/>
                  <a:pathLst>
                    <a:path extrusionOk="0" h="2465" w="3487">
                      <a:moveTo>
                        <a:pt x="2219" y="0"/>
                      </a:moveTo>
                      <a:cubicBezTo>
                        <a:pt x="2135" y="0"/>
                        <a:pt x="2050" y="38"/>
                        <a:pt x="1996" y="126"/>
                      </a:cubicBezTo>
                      <a:cubicBezTo>
                        <a:pt x="1839" y="355"/>
                        <a:pt x="1755" y="631"/>
                        <a:pt x="1707" y="920"/>
                      </a:cubicBezTo>
                      <a:cubicBezTo>
                        <a:pt x="1226" y="920"/>
                        <a:pt x="733" y="944"/>
                        <a:pt x="253" y="968"/>
                      </a:cubicBezTo>
                      <a:cubicBezTo>
                        <a:pt x="0" y="980"/>
                        <a:pt x="0" y="1340"/>
                        <a:pt x="253" y="1352"/>
                      </a:cubicBezTo>
                      <a:cubicBezTo>
                        <a:pt x="721" y="1376"/>
                        <a:pt x="1202" y="1388"/>
                        <a:pt x="1683" y="1400"/>
                      </a:cubicBezTo>
                      <a:cubicBezTo>
                        <a:pt x="1695" y="1749"/>
                        <a:pt x="1767" y="2086"/>
                        <a:pt x="1900" y="2386"/>
                      </a:cubicBezTo>
                      <a:cubicBezTo>
                        <a:pt x="1922" y="2441"/>
                        <a:pt x="1968" y="2465"/>
                        <a:pt x="2016" y="2465"/>
                      </a:cubicBezTo>
                      <a:cubicBezTo>
                        <a:pt x="2093" y="2465"/>
                        <a:pt x="2176" y="2403"/>
                        <a:pt x="2176" y="2314"/>
                      </a:cubicBezTo>
                      <a:cubicBezTo>
                        <a:pt x="2164" y="2014"/>
                        <a:pt x="2152" y="1701"/>
                        <a:pt x="2188" y="1412"/>
                      </a:cubicBezTo>
                      <a:lnTo>
                        <a:pt x="3162" y="1412"/>
                      </a:lnTo>
                      <a:cubicBezTo>
                        <a:pt x="3486" y="1412"/>
                        <a:pt x="3486" y="908"/>
                        <a:pt x="3162" y="908"/>
                      </a:cubicBezTo>
                      <a:lnTo>
                        <a:pt x="2296" y="908"/>
                      </a:lnTo>
                      <a:cubicBezTo>
                        <a:pt x="2344" y="715"/>
                        <a:pt x="2416" y="523"/>
                        <a:pt x="2477" y="331"/>
                      </a:cubicBezTo>
                      <a:cubicBezTo>
                        <a:pt x="2531" y="135"/>
                        <a:pt x="2377" y="0"/>
                        <a:pt x="22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9" name="Google Shape;369;p16"/>
                <p:cNvSpPr/>
                <p:nvPr/>
              </p:nvSpPr>
              <p:spPr>
                <a:xfrm rot="-2700000">
                  <a:off x="8736311" y="1018677"/>
                  <a:ext cx="239072" cy="169003"/>
                </a:xfrm>
                <a:custGeom>
                  <a:rect b="b" l="l" r="r" t="t"/>
                  <a:pathLst>
                    <a:path extrusionOk="0" h="2465" w="3487">
                      <a:moveTo>
                        <a:pt x="2219" y="0"/>
                      </a:moveTo>
                      <a:cubicBezTo>
                        <a:pt x="2135" y="0"/>
                        <a:pt x="2050" y="38"/>
                        <a:pt x="1996" y="126"/>
                      </a:cubicBezTo>
                      <a:cubicBezTo>
                        <a:pt x="1839" y="355"/>
                        <a:pt x="1755" y="631"/>
                        <a:pt x="1707" y="920"/>
                      </a:cubicBezTo>
                      <a:cubicBezTo>
                        <a:pt x="1226" y="920"/>
                        <a:pt x="733" y="944"/>
                        <a:pt x="253" y="968"/>
                      </a:cubicBezTo>
                      <a:cubicBezTo>
                        <a:pt x="0" y="980"/>
                        <a:pt x="0" y="1340"/>
                        <a:pt x="253" y="1352"/>
                      </a:cubicBezTo>
                      <a:cubicBezTo>
                        <a:pt x="721" y="1376"/>
                        <a:pt x="1202" y="1388"/>
                        <a:pt x="1683" y="1400"/>
                      </a:cubicBezTo>
                      <a:cubicBezTo>
                        <a:pt x="1695" y="1749"/>
                        <a:pt x="1767" y="2086"/>
                        <a:pt x="1900" y="2386"/>
                      </a:cubicBezTo>
                      <a:cubicBezTo>
                        <a:pt x="1922" y="2441"/>
                        <a:pt x="1968" y="2465"/>
                        <a:pt x="2016" y="2465"/>
                      </a:cubicBezTo>
                      <a:cubicBezTo>
                        <a:pt x="2093" y="2465"/>
                        <a:pt x="2176" y="2403"/>
                        <a:pt x="2176" y="2314"/>
                      </a:cubicBezTo>
                      <a:cubicBezTo>
                        <a:pt x="2164" y="2014"/>
                        <a:pt x="2152" y="1701"/>
                        <a:pt x="2188" y="1412"/>
                      </a:cubicBezTo>
                      <a:lnTo>
                        <a:pt x="3162" y="1412"/>
                      </a:lnTo>
                      <a:cubicBezTo>
                        <a:pt x="3486" y="1412"/>
                        <a:pt x="3486" y="908"/>
                        <a:pt x="3162" y="908"/>
                      </a:cubicBezTo>
                      <a:lnTo>
                        <a:pt x="2296" y="908"/>
                      </a:lnTo>
                      <a:cubicBezTo>
                        <a:pt x="2344" y="715"/>
                        <a:pt x="2416" y="523"/>
                        <a:pt x="2477" y="331"/>
                      </a:cubicBezTo>
                      <a:cubicBezTo>
                        <a:pt x="2531" y="135"/>
                        <a:pt x="2377" y="0"/>
                        <a:pt x="22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70" name="Google Shape;370;p16"/>
              <p:cNvSpPr/>
              <p:nvPr/>
            </p:nvSpPr>
            <p:spPr>
              <a:xfrm rot="-8100000">
                <a:off x="4338136" y="2602640"/>
                <a:ext cx="239072" cy="168729"/>
              </a:xfrm>
              <a:custGeom>
                <a:rect b="b" l="l" r="r" t="t"/>
                <a:pathLst>
                  <a:path extrusionOk="0" h="2461" w="3487">
                    <a:moveTo>
                      <a:pt x="2215" y="0"/>
                    </a:moveTo>
                    <a:cubicBezTo>
                      <a:pt x="2132" y="0"/>
                      <a:pt x="2049" y="36"/>
                      <a:pt x="1996" y="118"/>
                    </a:cubicBezTo>
                    <a:cubicBezTo>
                      <a:pt x="1839" y="359"/>
                      <a:pt x="1755" y="635"/>
                      <a:pt x="1707" y="912"/>
                    </a:cubicBezTo>
                    <a:cubicBezTo>
                      <a:pt x="1226" y="924"/>
                      <a:pt x="733" y="936"/>
                      <a:pt x="253" y="960"/>
                    </a:cubicBezTo>
                    <a:cubicBezTo>
                      <a:pt x="0" y="972"/>
                      <a:pt x="0" y="1345"/>
                      <a:pt x="253" y="1357"/>
                    </a:cubicBezTo>
                    <a:cubicBezTo>
                      <a:pt x="721" y="1369"/>
                      <a:pt x="1202" y="1393"/>
                      <a:pt x="1683" y="1405"/>
                    </a:cubicBezTo>
                    <a:cubicBezTo>
                      <a:pt x="1695" y="1741"/>
                      <a:pt x="1767" y="2090"/>
                      <a:pt x="1900" y="2390"/>
                    </a:cubicBezTo>
                    <a:cubicBezTo>
                      <a:pt x="1922" y="2440"/>
                      <a:pt x="1966" y="2460"/>
                      <a:pt x="2012" y="2460"/>
                    </a:cubicBezTo>
                    <a:cubicBezTo>
                      <a:pt x="2091" y="2460"/>
                      <a:pt x="2176" y="2401"/>
                      <a:pt x="2176" y="2318"/>
                    </a:cubicBezTo>
                    <a:cubicBezTo>
                      <a:pt x="2164" y="2018"/>
                      <a:pt x="2152" y="1705"/>
                      <a:pt x="2188" y="1405"/>
                    </a:cubicBezTo>
                    <a:cubicBezTo>
                      <a:pt x="2513" y="1405"/>
                      <a:pt x="2837" y="1417"/>
                      <a:pt x="3162" y="1417"/>
                    </a:cubicBezTo>
                    <a:cubicBezTo>
                      <a:pt x="3486" y="1405"/>
                      <a:pt x="3486" y="900"/>
                      <a:pt x="3162" y="900"/>
                    </a:cubicBezTo>
                    <a:cubicBezTo>
                      <a:pt x="2873" y="900"/>
                      <a:pt x="2585" y="900"/>
                      <a:pt x="2296" y="912"/>
                    </a:cubicBezTo>
                    <a:cubicBezTo>
                      <a:pt x="2344" y="707"/>
                      <a:pt x="2416" y="527"/>
                      <a:pt x="2477" y="323"/>
                    </a:cubicBezTo>
                    <a:cubicBezTo>
                      <a:pt x="2532" y="133"/>
                      <a:pt x="2374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"/>
          <p:cNvSpPr txBox="1"/>
          <p:nvPr>
            <p:ph idx="1" type="subTitle"/>
          </p:nvPr>
        </p:nvSpPr>
        <p:spPr>
          <a:xfrm flipH="1">
            <a:off x="1934650" y="2830961"/>
            <a:ext cx="1484400" cy="6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17"/>
          <p:cNvSpPr txBox="1"/>
          <p:nvPr>
            <p:ph idx="2" type="subTitle"/>
          </p:nvPr>
        </p:nvSpPr>
        <p:spPr>
          <a:xfrm flipH="1">
            <a:off x="3767500" y="1945901"/>
            <a:ext cx="1106700" cy="6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17"/>
          <p:cNvSpPr txBox="1"/>
          <p:nvPr>
            <p:ph idx="3" type="subTitle"/>
          </p:nvPr>
        </p:nvSpPr>
        <p:spPr>
          <a:xfrm flipH="1">
            <a:off x="3773050" y="3662526"/>
            <a:ext cx="1095600" cy="6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7"/>
          <p:cNvSpPr txBox="1"/>
          <p:nvPr>
            <p:ph idx="4" type="subTitle"/>
          </p:nvPr>
        </p:nvSpPr>
        <p:spPr>
          <a:xfrm flipH="1">
            <a:off x="5610800" y="2845986"/>
            <a:ext cx="1354200" cy="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17"/>
          <p:cNvSpPr txBox="1"/>
          <p:nvPr>
            <p:ph idx="5" type="subTitle"/>
          </p:nvPr>
        </p:nvSpPr>
        <p:spPr>
          <a:xfrm flipH="1">
            <a:off x="1847200" y="2332999"/>
            <a:ext cx="1659300" cy="4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7" name="Google Shape;377;p17"/>
          <p:cNvSpPr txBox="1"/>
          <p:nvPr>
            <p:ph idx="6" type="subTitle"/>
          </p:nvPr>
        </p:nvSpPr>
        <p:spPr>
          <a:xfrm flipH="1">
            <a:off x="3447400" y="1449986"/>
            <a:ext cx="1746900" cy="4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8" name="Google Shape;378;p17"/>
          <p:cNvSpPr txBox="1"/>
          <p:nvPr>
            <p:ph idx="7" type="subTitle"/>
          </p:nvPr>
        </p:nvSpPr>
        <p:spPr>
          <a:xfrm flipH="1">
            <a:off x="3491200" y="3168827"/>
            <a:ext cx="1659300" cy="4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9" name="Google Shape;379;p17"/>
          <p:cNvSpPr txBox="1"/>
          <p:nvPr>
            <p:ph idx="8" type="subTitle"/>
          </p:nvPr>
        </p:nvSpPr>
        <p:spPr>
          <a:xfrm flipH="1">
            <a:off x="5414450" y="2351237"/>
            <a:ext cx="1746900" cy="4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b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0" name="Google Shape;380;p17"/>
          <p:cNvSpPr txBox="1"/>
          <p:nvPr>
            <p:ph type="title"/>
          </p:nvPr>
        </p:nvSpPr>
        <p:spPr>
          <a:xfrm>
            <a:off x="609252" y="438126"/>
            <a:ext cx="79602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81" name="Google Shape;381;p17"/>
          <p:cNvGrpSpPr/>
          <p:nvPr/>
        </p:nvGrpSpPr>
        <p:grpSpPr>
          <a:xfrm>
            <a:off x="7161359" y="105825"/>
            <a:ext cx="1860069" cy="1534291"/>
            <a:chOff x="7309043" y="0"/>
            <a:chExt cx="1860069" cy="1534291"/>
          </a:xfrm>
        </p:grpSpPr>
        <p:sp>
          <p:nvSpPr>
            <p:cNvPr id="382" name="Google Shape;382;p17"/>
            <p:cNvSpPr/>
            <p:nvPr/>
          </p:nvSpPr>
          <p:spPr>
            <a:xfrm>
              <a:off x="7309043" y="55876"/>
              <a:ext cx="264710" cy="134652"/>
            </a:xfrm>
            <a:custGeom>
              <a:rect b="b" l="l" r="r" t="t"/>
              <a:pathLst>
                <a:path extrusionOk="0" h="1964" w="3861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8170674" y="0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8590192" y="21322"/>
              <a:ext cx="206708" cy="175376"/>
            </a:xfrm>
            <a:custGeom>
              <a:rect b="b" l="l" r="r" t="t"/>
              <a:pathLst>
                <a:path extrusionOk="0" h="2558" w="3015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8948349" y="22282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8333846" y="241741"/>
              <a:ext cx="256414" cy="192105"/>
            </a:xfrm>
            <a:custGeom>
              <a:rect b="b" l="l" r="r" t="t"/>
              <a:pathLst>
                <a:path extrusionOk="0" h="2802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8712160" y="264023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7739800" y="178675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8181446" y="4773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 rot="-5564026">
              <a:off x="8888536" y="1331403"/>
              <a:ext cx="264644" cy="134996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"/>
          <p:cNvSpPr txBox="1"/>
          <p:nvPr>
            <p:ph type="ctrTitle"/>
          </p:nvPr>
        </p:nvSpPr>
        <p:spPr>
          <a:xfrm>
            <a:off x="585825" y="793575"/>
            <a:ext cx="4976700" cy="86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1" name="Google Shape;401;p18"/>
          <p:cNvSpPr txBox="1"/>
          <p:nvPr>
            <p:ph idx="1" type="subTitle"/>
          </p:nvPr>
        </p:nvSpPr>
        <p:spPr>
          <a:xfrm>
            <a:off x="602375" y="1659325"/>
            <a:ext cx="3309300" cy="13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18"/>
          <p:cNvSpPr txBox="1"/>
          <p:nvPr/>
        </p:nvSpPr>
        <p:spPr>
          <a:xfrm>
            <a:off x="620850" y="3741250"/>
            <a:ext cx="45090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3" name="Google Shape;403;p18"/>
          <p:cNvGrpSpPr/>
          <p:nvPr/>
        </p:nvGrpSpPr>
        <p:grpSpPr>
          <a:xfrm rot="10800000">
            <a:off x="5782149" y="648326"/>
            <a:ext cx="3428300" cy="699894"/>
            <a:chOff x="7591575" y="937155"/>
            <a:chExt cx="2263950" cy="493996"/>
          </a:xfrm>
        </p:grpSpPr>
        <p:sp>
          <p:nvSpPr>
            <p:cNvPr id="404" name="Google Shape;404;p18"/>
            <p:cNvSpPr/>
            <p:nvPr/>
          </p:nvSpPr>
          <p:spPr>
            <a:xfrm flipH="1" rot="10800000">
              <a:off x="7592367" y="937155"/>
              <a:ext cx="1598617" cy="23698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7591575" y="1040377"/>
              <a:ext cx="1049388" cy="48815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7592562" y="1151009"/>
              <a:ext cx="1520439" cy="47377"/>
            </a:xfrm>
            <a:custGeom>
              <a:rect b="b" l="l" r="r" t="t"/>
              <a:pathLst>
                <a:path extrusionOk="0" h="725" w="23114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7593943" y="1246676"/>
              <a:ext cx="1898608" cy="45547"/>
            </a:xfrm>
            <a:custGeom>
              <a:rect b="b" l="l" r="r" t="t"/>
              <a:pathLst>
                <a:path extrusionOk="0" h="697" w="28863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593154" y="1355805"/>
              <a:ext cx="2262372" cy="75346"/>
            </a:xfrm>
            <a:custGeom>
              <a:rect b="b" l="l" r="r" t="t"/>
              <a:pathLst>
                <a:path extrusionOk="0" h="1153" w="3439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09" name="Google Shape;409;p18"/>
          <p:cNvGrpSpPr/>
          <p:nvPr/>
        </p:nvGrpSpPr>
        <p:grpSpPr>
          <a:xfrm rot="10800000">
            <a:off x="6039737" y="1440796"/>
            <a:ext cx="3170689" cy="666325"/>
            <a:chOff x="7591590" y="960853"/>
            <a:chExt cx="2093831" cy="470303"/>
          </a:xfrm>
        </p:grpSpPr>
        <p:sp>
          <p:nvSpPr>
            <p:cNvPr id="410" name="Google Shape;410;p18"/>
            <p:cNvSpPr/>
            <p:nvPr/>
          </p:nvSpPr>
          <p:spPr>
            <a:xfrm>
              <a:off x="7592375" y="960853"/>
              <a:ext cx="1686346" cy="32803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7591590" y="1037557"/>
              <a:ext cx="2093831" cy="51631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592562" y="1151009"/>
              <a:ext cx="1520439" cy="47377"/>
            </a:xfrm>
            <a:custGeom>
              <a:rect b="b" l="l" r="r" t="t"/>
              <a:pathLst>
                <a:path extrusionOk="0" h="725" w="23114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593943" y="1246676"/>
              <a:ext cx="1898608" cy="45547"/>
            </a:xfrm>
            <a:custGeom>
              <a:rect b="b" l="l" r="r" t="t"/>
              <a:pathLst>
                <a:path extrusionOk="0" h="697" w="28863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593153" y="1355810"/>
              <a:ext cx="1677605" cy="75346"/>
            </a:xfrm>
            <a:custGeom>
              <a:rect b="b" l="l" r="r" t="t"/>
              <a:pathLst>
                <a:path extrusionOk="0" h="1153" w="3439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15" name="Google Shape;415;p18"/>
          <p:cNvGrpSpPr/>
          <p:nvPr/>
        </p:nvGrpSpPr>
        <p:grpSpPr>
          <a:xfrm rot="10800000">
            <a:off x="5782149" y="2212953"/>
            <a:ext cx="3428300" cy="699894"/>
            <a:chOff x="7591575" y="937155"/>
            <a:chExt cx="2263950" cy="493996"/>
          </a:xfrm>
        </p:grpSpPr>
        <p:sp>
          <p:nvSpPr>
            <p:cNvPr id="416" name="Google Shape;416;p18"/>
            <p:cNvSpPr/>
            <p:nvPr/>
          </p:nvSpPr>
          <p:spPr>
            <a:xfrm flipH="1" rot="10800000">
              <a:off x="7592367" y="937155"/>
              <a:ext cx="1598617" cy="23698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591575" y="1040377"/>
              <a:ext cx="1049388" cy="48815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592562" y="1151009"/>
              <a:ext cx="1520439" cy="47377"/>
            </a:xfrm>
            <a:custGeom>
              <a:rect b="b" l="l" r="r" t="t"/>
              <a:pathLst>
                <a:path extrusionOk="0" h="725" w="23114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593943" y="1246676"/>
              <a:ext cx="1898608" cy="45547"/>
            </a:xfrm>
            <a:custGeom>
              <a:rect b="b" l="l" r="r" t="t"/>
              <a:pathLst>
                <a:path extrusionOk="0" h="697" w="28863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593154" y="1355805"/>
              <a:ext cx="2262372" cy="75346"/>
            </a:xfrm>
            <a:custGeom>
              <a:rect b="b" l="l" r="r" t="t"/>
              <a:pathLst>
                <a:path extrusionOk="0" h="1153" w="3439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21" name="Google Shape;421;p18"/>
          <p:cNvGrpSpPr/>
          <p:nvPr/>
        </p:nvGrpSpPr>
        <p:grpSpPr>
          <a:xfrm rot="10800000">
            <a:off x="6039737" y="3005424"/>
            <a:ext cx="3170689" cy="666325"/>
            <a:chOff x="7591590" y="960853"/>
            <a:chExt cx="2093831" cy="470303"/>
          </a:xfrm>
        </p:grpSpPr>
        <p:sp>
          <p:nvSpPr>
            <p:cNvPr id="422" name="Google Shape;422;p18"/>
            <p:cNvSpPr/>
            <p:nvPr/>
          </p:nvSpPr>
          <p:spPr>
            <a:xfrm>
              <a:off x="7592375" y="960853"/>
              <a:ext cx="1686346" cy="32803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591590" y="1037557"/>
              <a:ext cx="2093831" cy="51631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592562" y="1151009"/>
              <a:ext cx="1520439" cy="47377"/>
            </a:xfrm>
            <a:custGeom>
              <a:rect b="b" l="l" r="r" t="t"/>
              <a:pathLst>
                <a:path extrusionOk="0" h="725" w="23114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593943" y="1246676"/>
              <a:ext cx="1898608" cy="45547"/>
            </a:xfrm>
            <a:custGeom>
              <a:rect b="b" l="l" r="r" t="t"/>
              <a:pathLst>
                <a:path extrusionOk="0" h="697" w="28863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593153" y="1355810"/>
              <a:ext cx="1677605" cy="75346"/>
            </a:xfrm>
            <a:custGeom>
              <a:rect b="b" l="l" r="r" t="t"/>
              <a:pathLst>
                <a:path extrusionOk="0" h="1153" w="3439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27" name="Google Shape;427;p18"/>
          <p:cNvGrpSpPr/>
          <p:nvPr/>
        </p:nvGrpSpPr>
        <p:grpSpPr>
          <a:xfrm rot="10800000">
            <a:off x="5782149" y="3787781"/>
            <a:ext cx="3428300" cy="699894"/>
            <a:chOff x="7591575" y="937155"/>
            <a:chExt cx="2263950" cy="493996"/>
          </a:xfrm>
        </p:grpSpPr>
        <p:sp>
          <p:nvSpPr>
            <p:cNvPr id="428" name="Google Shape;428;p18"/>
            <p:cNvSpPr/>
            <p:nvPr/>
          </p:nvSpPr>
          <p:spPr>
            <a:xfrm flipH="1" rot="10800000">
              <a:off x="7592367" y="937155"/>
              <a:ext cx="1598617" cy="23698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7591575" y="1040377"/>
              <a:ext cx="1049388" cy="48815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7592562" y="1151009"/>
              <a:ext cx="1520439" cy="47377"/>
            </a:xfrm>
            <a:custGeom>
              <a:rect b="b" l="l" r="r" t="t"/>
              <a:pathLst>
                <a:path extrusionOk="0" h="725" w="23114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7593943" y="1246676"/>
              <a:ext cx="1898608" cy="45547"/>
            </a:xfrm>
            <a:custGeom>
              <a:rect b="b" l="l" r="r" t="t"/>
              <a:pathLst>
                <a:path extrusionOk="0" h="697" w="28863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7593154" y="1355805"/>
              <a:ext cx="2262372" cy="75346"/>
            </a:xfrm>
            <a:custGeom>
              <a:rect b="b" l="l" r="r" t="t"/>
              <a:pathLst>
                <a:path extrusionOk="0" h="1153" w="3439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/>
          <p:nvPr>
            <p:ph type="title"/>
          </p:nvPr>
        </p:nvSpPr>
        <p:spPr>
          <a:xfrm>
            <a:off x="2159100" y="2911400"/>
            <a:ext cx="5151000" cy="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  <p:sp>
        <p:nvSpPr>
          <p:cNvPr id="435" name="Google Shape;435;p19"/>
          <p:cNvSpPr txBox="1"/>
          <p:nvPr>
            <p:ph idx="1" type="subTitle"/>
          </p:nvPr>
        </p:nvSpPr>
        <p:spPr>
          <a:xfrm>
            <a:off x="1834200" y="1669275"/>
            <a:ext cx="5475900" cy="13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36" name="Google Shape;436;p19"/>
          <p:cNvGrpSpPr/>
          <p:nvPr/>
        </p:nvGrpSpPr>
        <p:grpSpPr>
          <a:xfrm rot="10800000">
            <a:off x="4772470" y="519584"/>
            <a:ext cx="4451904" cy="797398"/>
            <a:chOff x="7591590" y="960853"/>
            <a:chExt cx="2093831" cy="470303"/>
          </a:xfrm>
        </p:grpSpPr>
        <p:sp>
          <p:nvSpPr>
            <p:cNvPr id="437" name="Google Shape;437;p19"/>
            <p:cNvSpPr/>
            <p:nvPr/>
          </p:nvSpPr>
          <p:spPr>
            <a:xfrm>
              <a:off x="7592375" y="960853"/>
              <a:ext cx="1686346" cy="32803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591590" y="1037557"/>
              <a:ext cx="2093831" cy="51631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7592562" y="1151009"/>
              <a:ext cx="1520439" cy="47377"/>
            </a:xfrm>
            <a:custGeom>
              <a:rect b="b" l="l" r="r" t="t"/>
              <a:pathLst>
                <a:path extrusionOk="0" h="725" w="23114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7593943" y="1246676"/>
              <a:ext cx="1898608" cy="45547"/>
            </a:xfrm>
            <a:custGeom>
              <a:rect b="b" l="l" r="r" t="t"/>
              <a:pathLst>
                <a:path extrusionOk="0" h="697" w="28863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7593153" y="1355810"/>
              <a:ext cx="1677605" cy="75346"/>
            </a:xfrm>
            <a:custGeom>
              <a:rect b="b" l="l" r="r" t="t"/>
              <a:pathLst>
                <a:path extrusionOk="0" h="1153" w="3439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42" name="Google Shape;442;p19"/>
          <p:cNvGrpSpPr/>
          <p:nvPr/>
        </p:nvGrpSpPr>
        <p:grpSpPr>
          <a:xfrm>
            <a:off x="-55466" y="3788325"/>
            <a:ext cx="2856823" cy="797398"/>
            <a:chOff x="7591590" y="960853"/>
            <a:chExt cx="2093831" cy="470303"/>
          </a:xfrm>
        </p:grpSpPr>
        <p:sp>
          <p:nvSpPr>
            <p:cNvPr id="443" name="Google Shape;443;p19"/>
            <p:cNvSpPr/>
            <p:nvPr/>
          </p:nvSpPr>
          <p:spPr>
            <a:xfrm>
              <a:off x="7592375" y="960853"/>
              <a:ext cx="1686346" cy="32803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7591590" y="1037557"/>
              <a:ext cx="2093831" cy="51631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7592562" y="1151009"/>
              <a:ext cx="1520439" cy="47377"/>
            </a:xfrm>
            <a:custGeom>
              <a:rect b="b" l="l" r="r" t="t"/>
              <a:pathLst>
                <a:path extrusionOk="0" h="725" w="23114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7593943" y="1246676"/>
              <a:ext cx="1898608" cy="45547"/>
            </a:xfrm>
            <a:custGeom>
              <a:rect b="b" l="l" r="r" t="t"/>
              <a:pathLst>
                <a:path extrusionOk="0" h="697" w="28863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7593153" y="1355810"/>
              <a:ext cx="1677605" cy="75346"/>
            </a:xfrm>
            <a:custGeom>
              <a:rect b="b" l="l" r="r" t="t"/>
              <a:pathLst>
                <a:path extrusionOk="0" h="1153" w="3439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f section 1">
  <p:cSld name="CUSTOM_8">
    <p:bg>
      <p:bgPr>
        <a:solidFill>
          <a:schemeClr val="accent2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-3096929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2997646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0"/>
          <p:cNvSpPr/>
          <p:nvPr/>
        </p:nvSpPr>
        <p:spPr>
          <a:xfrm>
            <a:off x="2441768" y="673303"/>
            <a:ext cx="4529561" cy="4071505"/>
          </a:xfrm>
          <a:custGeom>
            <a:rect b="b" l="l" r="r" t="t"/>
            <a:pathLst>
              <a:path extrusionOk="0" h="12694" w="14122">
                <a:moveTo>
                  <a:pt x="9279" y="1"/>
                </a:moveTo>
                <a:cubicBezTo>
                  <a:pt x="9077" y="1"/>
                  <a:pt x="8875" y="5"/>
                  <a:pt x="8675" y="12"/>
                </a:cubicBezTo>
                <a:cubicBezTo>
                  <a:pt x="7278" y="54"/>
                  <a:pt x="5873" y="179"/>
                  <a:pt x="4543" y="606"/>
                </a:cubicBezTo>
                <a:cubicBezTo>
                  <a:pt x="3221" y="1033"/>
                  <a:pt x="1974" y="1794"/>
                  <a:pt x="1163" y="2915"/>
                </a:cubicBezTo>
                <a:cubicBezTo>
                  <a:pt x="301" y="4111"/>
                  <a:pt x="0" y="5617"/>
                  <a:pt x="59" y="7081"/>
                </a:cubicBezTo>
                <a:cubicBezTo>
                  <a:pt x="134" y="8980"/>
                  <a:pt x="912" y="10996"/>
                  <a:pt x="2593" y="11916"/>
                </a:cubicBezTo>
                <a:cubicBezTo>
                  <a:pt x="3346" y="12326"/>
                  <a:pt x="4200" y="12485"/>
                  <a:pt x="5045" y="12586"/>
                </a:cubicBezTo>
                <a:cubicBezTo>
                  <a:pt x="5544" y="12650"/>
                  <a:pt x="6051" y="12694"/>
                  <a:pt x="6554" y="12694"/>
                </a:cubicBezTo>
                <a:cubicBezTo>
                  <a:pt x="7163" y="12694"/>
                  <a:pt x="7767" y="12630"/>
                  <a:pt x="8349" y="12460"/>
                </a:cubicBezTo>
                <a:cubicBezTo>
                  <a:pt x="9370" y="12159"/>
                  <a:pt x="10323" y="11473"/>
                  <a:pt x="10725" y="10503"/>
                </a:cubicBezTo>
                <a:lnTo>
                  <a:pt x="12139" y="12209"/>
                </a:lnTo>
                <a:lnTo>
                  <a:pt x="11720" y="9959"/>
                </a:lnTo>
                <a:lnTo>
                  <a:pt x="11812" y="9950"/>
                </a:lnTo>
                <a:cubicBezTo>
                  <a:pt x="12641" y="9800"/>
                  <a:pt x="13293" y="9131"/>
                  <a:pt x="13636" y="8378"/>
                </a:cubicBezTo>
                <a:cubicBezTo>
                  <a:pt x="13979" y="7625"/>
                  <a:pt x="14055" y="6771"/>
                  <a:pt x="14080" y="5935"/>
                </a:cubicBezTo>
                <a:cubicBezTo>
                  <a:pt x="14121" y="4964"/>
                  <a:pt x="14105" y="3977"/>
                  <a:pt x="13837" y="3040"/>
                </a:cubicBezTo>
                <a:cubicBezTo>
                  <a:pt x="13578" y="2103"/>
                  <a:pt x="13042" y="1217"/>
                  <a:pt x="12222" y="681"/>
                </a:cubicBezTo>
                <a:cubicBezTo>
                  <a:pt x="11368" y="121"/>
                  <a:pt x="10315" y="1"/>
                  <a:pt x="92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0"/>
          <p:cNvSpPr/>
          <p:nvPr/>
        </p:nvSpPr>
        <p:spPr>
          <a:xfrm>
            <a:off x="2041800" y="551100"/>
            <a:ext cx="4744139" cy="4171898"/>
          </a:xfrm>
          <a:custGeom>
            <a:rect b="b" l="l" r="r" t="t"/>
            <a:pathLst>
              <a:path extrusionOk="0" h="13007" w="14791">
                <a:moveTo>
                  <a:pt x="9649" y="299"/>
                </a:moveTo>
                <a:cubicBezTo>
                  <a:pt x="10334" y="299"/>
                  <a:pt x="11018" y="360"/>
                  <a:pt x="11662" y="569"/>
                </a:cubicBezTo>
                <a:cubicBezTo>
                  <a:pt x="12917" y="970"/>
                  <a:pt x="13695" y="2008"/>
                  <a:pt x="14055" y="3237"/>
                </a:cubicBezTo>
                <a:cubicBezTo>
                  <a:pt x="14398" y="4542"/>
                  <a:pt x="14415" y="6048"/>
                  <a:pt x="14181" y="7378"/>
                </a:cubicBezTo>
                <a:cubicBezTo>
                  <a:pt x="13996" y="8458"/>
                  <a:pt x="13344" y="9830"/>
                  <a:pt x="12089" y="9955"/>
                </a:cubicBezTo>
                <a:cubicBezTo>
                  <a:pt x="11989" y="9955"/>
                  <a:pt x="11913" y="10047"/>
                  <a:pt x="11938" y="10147"/>
                </a:cubicBezTo>
                <a:lnTo>
                  <a:pt x="12243" y="11787"/>
                </a:lnTo>
                <a:lnTo>
                  <a:pt x="12243" y="11787"/>
                </a:lnTo>
                <a:lnTo>
                  <a:pt x="11211" y="10541"/>
                </a:lnTo>
                <a:cubicBezTo>
                  <a:pt x="11179" y="10513"/>
                  <a:pt x="11141" y="10499"/>
                  <a:pt x="11102" y="10499"/>
                </a:cubicBezTo>
                <a:cubicBezTo>
                  <a:pt x="11048" y="10499"/>
                  <a:pt x="10994" y="10525"/>
                  <a:pt x="10960" y="10574"/>
                </a:cubicBezTo>
                <a:cubicBezTo>
                  <a:pt x="10218" y="12222"/>
                  <a:pt x="8517" y="12677"/>
                  <a:pt x="6840" y="12677"/>
                </a:cubicBezTo>
                <a:cubicBezTo>
                  <a:pt x="6209" y="12677"/>
                  <a:pt x="5583" y="12612"/>
                  <a:pt x="5012" y="12523"/>
                </a:cubicBezTo>
                <a:cubicBezTo>
                  <a:pt x="3941" y="12364"/>
                  <a:pt x="2912" y="12030"/>
                  <a:pt x="2134" y="11243"/>
                </a:cubicBezTo>
                <a:cubicBezTo>
                  <a:pt x="1465" y="10566"/>
                  <a:pt x="1046" y="9671"/>
                  <a:pt x="812" y="8767"/>
                </a:cubicBezTo>
                <a:cubicBezTo>
                  <a:pt x="285" y="6717"/>
                  <a:pt x="586" y="4258"/>
                  <a:pt x="2067" y="2668"/>
                </a:cubicBezTo>
                <a:cubicBezTo>
                  <a:pt x="3598" y="1020"/>
                  <a:pt x="5932" y="510"/>
                  <a:pt x="8090" y="368"/>
                </a:cubicBezTo>
                <a:cubicBezTo>
                  <a:pt x="8599" y="335"/>
                  <a:pt x="9124" y="299"/>
                  <a:pt x="9649" y="299"/>
                </a:cubicBezTo>
                <a:close/>
                <a:moveTo>
                  <a:pt x="9700" y="0"/>
                </a:moveTo>
                <a:cubicBezTo>
                  <a:pt x="9536" y="0"/>
                  <a:pt x="9373" y="3"/>
                  <a:pt x="9211" y="8"/>
                </a:cubicBezTo>
                <a:cubicBezTo>
                  <a:pt x="6802" y="67"/>
                  <a:pt x="4217" y="385"/>
                  <a:pt x="2318" y="1991"/>
                </a:cubicBezTo>
                <a:cubicBezTo>
                  <a:pt x="528" y="3513"/>
                  <a:pt x="1" y="6006"/>
                  <a:pt x="377" y="8248"/>
                </a:cubicBezTo>
                <a:cubicBezTo>
                  <a:pt x="745" y="10432"/>
                  <a:pt x="2067" y="12214"/>
                  <a:pt x="4292" y="12716"/>
                </a:cubicBezTo>
                <a:cubicBezTo>
                  <a:pt x="5051" y="12884"/>
                  <a:pt x="5926" y="13007"/>
                  <a:pt x="6802" y="13007"/>
                </a:cubicBezTo>
                <a:cubicBezTo>
                  <a:pt x="8547" y="13007"/>
                  <a:pt x="10296" y="12520"/>
                  <a:pt x="11128" y="10938"/>
                </a:cubicBezTo>
                <a:lnTo>
                  <a:pt x="11128" y="10938"/>
                </a:lnTo>
                <a:lnTo>
                  <a:pt x="12399" y="12465"/>
                </a:lnTo>
                <a:cubicBezTo>
                  <a:pt x="12429" y="12503"/>
                  <a:pt x="12465" y="12518"/>
                  <a:pt x="12501" y="12518"/>
                </a:cubicBezTo>
                <a:cubicBezTo>
                  <a:pt x="12591" y="12518"/>
                  <a:pt x="12676" y="12416"/>
                  <a:pt x="12658" y="12314"/>
                </a:cubicBezTo>
                <a:lnTo>
                  <a:pt x="12280" y="10238"/>
                </a:lnTo>
                <a:lnTo>
                  <a:pt x="12280" y="10238"/>
                </a:lnTo>
                <a:cubicBezTo>
                  <a:pt x="13360" y="10032"/>
                  <a:pt x="14095" y="8987"/>
                  <a:pt x="14373" y="7981"/>
                </a:cubicBezTo>
                <a:cubicBezTo>
                  <a:pt x="14790" y="6487"/>
                  <a:pt x="14750" y="4660"/>
                  <a:pt x="14359" y="3165"/>
                </a:cubicBezTo>
                <a:lnTo>
                  <a:pt x="14359" y="3165"/>
                </a:lnTo>
                <a:cubicBezTo>
                  <a:pt x="14358" y="3161"/>
                  <a:pt x="14357" y="3157"/>
                  <a:pt x="14356" y="3154"/>
                </a:cubicBezTo>
                <a:lnTo>
                  <a:pt x="14356" y="3154"/>
                </a:lnTo>
                <a:cubicBezTo>
                  <a:pt x="14356" y="3154"/>
                  <a:pt x="14356" y="3154"/>
                  <a:pt x="14356" y="3154"/>
                </a:cubicBezTo>
                <a:cubicBezTo>
                  <a:pt x="14047" y="2133"/>
                  <a:pt x="13469" y="1171"/>
                  <a:pt x="12524" y="610"/>
                </a:cubicBezTo>
                <a:cubicBezTo>
                  <a:pt x="11679" y="109"/>
                  <a:pt x="10675" y="0"/>
                  <a:pt x="9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0"/>
          <p:cNvSpPr txBox="1"/>
          <p:nvPr>
            <p:ph type="title"/>
          </p:nvPr>
        </p:nvSpPr>
        <p:spPr>
          <a:xfrm>
            <a:off x="2626375" y="1826275"/>
            <a:ext cx="3891300" cy="17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54" name="Google Shape;454;p20"/>
          <p:cNvSpPr txBox="1"/>
          <p:nvPr>
            <p:ph hasCustomPrompt="1" idx="2" type="title"/>
          </p:nvPr>
        </p:nvSpPr>
        <p:spPr>
          <a:xfrm flipH="1">
            <a:off x="2825400" y="1055210"/>
            <a:ext cx="3493200" cy="113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5" name="Google Shape;455;p20"/>
          <p:cNvSpPr txBox="1"/>
          <p:nvPr>
            <p:ph idx="1" type="subTitle"/>
          </p:nvPr>
        </p:nvSpPr>
        <p:spPr>
          <a:xfrm>
            <a:off x="3431325" y="3540925"/>
            <a:ext cx="2281200" cy="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825" y="-19325"/>
            <a:ext cx="9165672" cy="51821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2441768" y="673303"/>
            <a:ext cx="4529561" cy="4071505"/>
          </a:xfrm>
          <a:custGeom>
            <a:rect b="b" l="l" r="r" t="t"/>
            <a:pathLst>
              <a:path extrusionOk="0" h="12694" w="14122">
                <a:moveTo>
                  <a:pt x="9279" y="1"/>
                </a:moveTo>
                <a:cubicBezTo>
                  <a:pt x="9077" y="1"/>
                  <a:pt x="8875" y="5"/>
                  <a:pt x="8675" y="12"/>
                </a:cubicBezTo>
                <a:cubicBezTo>
                  <a:pt x="7278" y="54"/>
                  <a:pt x="5873" y="179"/>
                  <a:pt x="4543" y="606"/>
                </a:cubicBezTo>
                <a:cubicBezTo>
                  <a:pt x="3221" y="1033"/>
                  <a:pt x="1974" y="1794"/>
                  <a:pt x="1163" y="2915"/>
                </a:cubicBezTo>
                <a:cubicBezTo>
                  <a:pt x="301" y="4111"/>
                  <a:pt x="0" y="5617"/>
                  <a:pt x="59" y="7081"/>
                </a:cubicBezTo>
                <a:cubicBezTo>
                  <a:pt x="134" y="8980"/>
                  <a:pt x="912" y="10996"/>
                  <a:pt x="2593" y="11916"/>
                </a:cubicBezTo>
                <a:cubicBezTo>
                  <a:pt x="3346" y="12326"/>
                  <a:pt x="4200" y="12485"/>
                  <a:pt x="5045" y="12586"/>
                </a:cubicBezTo>
                <a:cubicBezTo>
                  <a:pt x="5544" y="12650"/>
                  <a:pt x="6051" y="12694"/>
                  <a:pt x="6554" y="12694"/>
                </a:cubicBezTo>
                <a:cubicBezTo>
                  <a:pt x="7163" y="12694"/>
                  <a:pt x="7767" y="12630"/>
                  <a:pt x="8349" y="12460"/>
                </a:cubicBezTo>
                <a:cubicBezTo>
                  <a:pt x="9370" y="12159"/>
                  <a:pt x="10323" y="11473"/>
                  <a:pt x="10725" y="10503"/>
                </a:cubicBezTo>
                <a:lnTo>
                  <a:pt x="12139" y="12209"/>
                </a:lnTo>
                <a:lnTo>
                  <a:pt x="11720" y="9959"/>
                </a:lnTo>
                <a:lnTo>
                  <a:pt x="11812" y="9950"/>
                </a:lnTo>
                <a:cubicBezTo>
                  <a:pt x="12641" y="9800"/>
                  <a:pt x="13293" y="9131"/>
                  <a:pt x="13636" y="8378"/>
                </a:cubicBezTo>
                <a:cubicBezTo>
                  <a:pt x="13979" y="7625"/>
                  <a:pt x="14055" y="6771"/>
                  <a:pt x="14080" y="5935"/>
                </a:cubicBezTo>
                <a:cubicBezTo>
                  <a:pt x="14121" y="4964"/>
                  <a:pt x="14105" y="3977"/>
                  <a:pt x="13837" y="3040"/>
                </a:cubicBezTo>
                <a:cubicBezTo>
                  <a:pt x="13578" y="2103"/>
                  <a:pt x="13042" y="1217"/>
                  <a:pt x="12222" y="681"/>
                </a:cubicBezTo>
                <a:cubicBezTo>
                  <a:pt x="11368" y="121"/>
                  <a:pt x="10315" y="1"/>
                  <a:pt x="92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2041800" y="551100"/>
            <a:ext cx="4744139" cy="4171898"/>
          </a:xfrm>
          <a:custGeom>
            <a:rect b="b" l="l" r="r" t="t"/>
            <a:pathLst>
              <a:path extrusionOk="0" h="13007" w="14791">
                <a:moveTo>
                  <a:pt x="9649" y="299"/>
                </a:moveTo>
                <a:cubicBezTo>
                  <a:pt x="10334" y="299"/>
                  <a:pt x="11018" y="360"/>
                  <a:pt x="11662" y="569"/>
                </a:cubicBezTo>
                <a:cubicBezTo>
                  <a:pt x="12917" y="970"/>
                  <a:pt x="13695" y="2008"/>
                  <a:pt x="14055" y="3237"/>
                </a:cubicBezTo>
                <a:cubicBezTo>
                  <a:pt x="14398" y="4542"/>
                  <a:pt x="14415" y="6048"/>
                  <a:pt x="14181" y="7378"/>
                </a:cubicBezTo>
                <a:cubicBezTo>
                  <a:pt x="13996" y="8458"/>
                  <a:pt x="13344" y="9830"/>
                  <a:pt x="12089" y="9955"/>
                </a:cubicBezTo>
                <a:cubicBezTo>
                  <a:pt x="11989" y="9955"/>
                  <a:pt x="11913" y="10047"/>
                  <a:pt x="11938" y="10147"/>
                </a:cubicBezTo>
                <a:lnTo>
                  <a:pt x="12243" y="11787"/>
                </a:lnTo>
                <a:lnTo>
                  <a:pt x="12243" y="11787"/>
                </a:lnTo>
                <a:lnTo>
                  <a:pt x="11211" y="10541"/>
                </a:lnTo>
                <a:cubicBezTo>
                  <a:pt x="11179" y="10513"/>
                  <a:pt x="11141" y="10499"/>
                  <a:pt x="11102" y="10499"/>
                </a:cubicBezTo>
                <a:cubicBezTo>
                  <a:pt x="11048" y="10499"/>
                  <a:pt x="10994" y="10525"/>
                  <a:pt x="10960" y="10574"/>
                </a:cubicBezTo>
                <a:cubicBezTo>
                  <a:pt x="10218" y="12222"/>
                  <a:pt x="8517" y="12677"/>
                  <a:pt x="6840" y="12677"/>
                </a:cubicBezTo>
                <a:cubicBezTo>
                  <a:pt x="6209" y="12677"/>
                  <a:pt x="5583" y="12612"/>
                  <a:pt x="5012" y="12523"/>
                </a:cubicBezTo>
                <a:cubicBezTo>
                  <a:pt x="3941" y="12364"/>
                  <a:pt x="2912" y="12030"/>
                  <a:pt x="2134" y="11243"/>
                </a:cubicBezTo>
                <a:cubicBezTo>
                  <a:pt x="1465" y="10566"/>
                  <a:pt x="1046" y="9671"/>
                  <a:pt x="812" y="8767"/>
                </a:cubicBezTo>
                <a:cubicBezTo>
                  <a:pt x="285" y="6717"/>
                  <a:pt x="586" y="4258"/>
                  <a:pt x="2067" y="2668"/>
                </a:cubicBezTo>
                <a:cubicBezTo>
                  <a:pt x="3598" y="1020"/>
                  <a:pt x="5932" y="510"/>
                  <a:pt x="8090" y="368"/>
                </a:cubicBezTo>
                <a:cubicBezTo>
                  <a:pt x="8599" y="335"/>
                  <a:pt x="9124" y="299"/>
                  <a:pt x="9649" y="299"/>
                </a:cubicBezTo>
                <a:close/>
                <a:moveTo>
                  <a:pt x="9700" y="0"/>
                </a:moveTo>
                <a:cubicBezTo>
                  <a:pt x="9536" y="0"/>
                  <a:pt x="9373" y="3"/>
                  <a:pt x="9211" y="8"/>
                </a:cubicBezTo>
                <a:cubicBezTo>
                  <a:pt x="6802" y="67"/>
                  <a:pt x="4217" y="385"/>
                  <a:pt x="2318" y="1991"/>
                </a:cubicBezTo>
                <a:cubicBezTo>
                  <a:pt x="528" y="3513"/>
                  <a:pt x="1" y="6006"/>
                  <a:pt x="377" y="8248"/>
                </a:cubicBezTo>
                <a:cubicBezTo>
                  <a:pt x="745" y="10432"/>
                  <a:pt x="2067" y="12214"/>
                  <a:pt x="4292" y="12716"/>
                </a:cubicBezTo>
                <a:cubicBezTo>
                  <a:pt x="5051" y="12884"/>
                  <a:pt x="5926" y="13007"/>
                  <a:pt x="6802" y="13007"/>
                </a:cubicBezTo>
                <a:cubicBezTo>
                  <a:pt x="8547" y="13007"/>
                  <a:pt x="10296" y="12520"/>
                  <a:pt x="11128" y="10938"/>
                </a:cubicBezTo>
                <a:lnTo>
                  <a:pt x="11128" y="10938"/>
                </a:lnTo>
                <a:lnTo>
                  <a:pt x="12399" y="12465"/>
                </a:lnTo>
                <a:cubicBezTo>
                  <a:pt x="12429" y="12503"/>
                  <a:pt x="12465" y="12518"/>
                  <a:pt x="12501" y="12518"/>
                </a:cubicBezTo>
                <a:cubicBezTo>
                  <a:pt x="12591" y="12518"/>
                  <a:pt x="12676" y="12416"/>
                  <a:pt x="12658" y="12314"/>
                </a:cubicBezTo>
                <a:lnTo>
                  <a:pt x="12280" y="10238"/>
                </a:lnTo>
                <a:lnTo>
                  <a:pt x="12280" y="10238"/>
                </a:lnTo>
                <a:cubicBezTo>
                  <a:pt x="13360" y="10032"/>
                  <a:pt x="14095" y="8987"/>
                  <a:pt x="14373" y="7981"/>
                </a:cubicBezTo>
                <a:cubicBezTo>
                  <a:pt x="14790" y="6487"/>
                  <a:pt x="14750" y="4660"/>
                  <a:pt x="14359" y="3165"/>
                </a:cubicBezTo>
                <a:lnTo>
                  <a:pt x="14359" y="3165"/>
                </a:lnTo>
                <a:cubicBezTo>
                  <a:pt x="14358" y="3161"/>
                  <a:pt x="14357" y="3157"/>
                  <a:pt x="14356" y="3154"/>
                </a:cubicBezTo>
                <a:lnTo>
                  <a:pt x="14356" y="3154"/>
                </a:lnTo>
                <a:cubicBezTo>
                  <a:pt x="14356" y="3154"/>
                  <a:pt x="14356" y="3154"/>
                  <a:pt x="14356" y="3154"/>
                </a:cubicBezTo>
                <a:cubicBezTo>
                  <a:pt x="14047" y="2133"/>
                  <a:pt x="13469" y="1171"/>
                  <a:pt x="12524" y="610"/>
                </a:cubicBezTo>
                <a:cubicBezTo>
                  <a:pt x="11679" y="109"/>
                  <a:pt x="10675" y="0"/>
                  <a:pt x="9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"/>
          <p:cNvSpPr txBox="1"/>
          <p:nvPr>
            <p:ph type="title"/>
          </p:nvPr>
        </p:nvSpPr>
        <p:spPr>
          <a:xfrm>
            <a:off x="2626375" y="1826275"/>
            <a:ext cx="3891300" cy="17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97" name="Google Shape;97;p3"/>
          <p:cNvSpPr txBox="1"/>
          <p:nvPr>
            <p:ph hasCustomPrompt="1" idx="2" type="title"/>
          </p:nvPr>
        </p:nvSpPr>
        <p:spPr>
          <a:xfrm flipH="1">
            <a:off x="2825400" y="1055210"/>
            <a:ext cx="3493200" cy="113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3"/>
          <p:cNvSpPr txBox="1"/>
          <p:nvPr>
            <p:ph idx="1" type="subTitle"/>
          </p:nvPr>
        </p:nvSpPr>
        <p:spPr>
          <a:xfrm>
            <a:off x="3431325" y="3540925"/>
            <a:ext cx="2281200" cy="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4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accent2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825" y="-19325"/>
            <a:ext cx="9165672" cy="518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6">
    <p:bg>
      <p:bgPr>
        <a:solidFill>
          <a:schemeClr val="accent2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-3096929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2997646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">
  <p:cSld name="CUSTOM_1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"/>
          <p:cNvSpPr/>
          <p:nvPr/>
        </p:nvSpPr>
        <p:spPr>
          <a:xfrm flipH="1" rot="10800000">
            <a:off x="6875" y="-16700"/>
            <a:ext cx="9144000" cy="38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4"/>
          <p:cNvSpPr txBox="1"/>
          <p:nvPr>
            <p:ph idx="1" type="subTitle"/>
          </p:nvPr>
        </p:nvSpPr>
        <p:spPr>
          <a:xfrm>
            <a:off x="2325450" y="4168386"/>
            <a:ext cx="4493100" cy="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24"/>
          <p:cNvSpPr/>
          <p:nvPr/>
        </p:nvSpPr>
        <p:spPr>
          <a:xfrm rot="10800000">
            <a:off x="8062044" y="4169400"/>
            <a:ext cx="1328406" cy="94350"/>
          </a:xfrm>
          <a:custGeom>
            <a:rect b="b" l="l" r="r" t="t"/>
            <a:pathLst>
              <a:path extrusionOk="0" h="747" w="15953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rgbClr val="97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7D5EA"/>
              </a:solidFill>
            </a:endParaRPr>
          </a:p>
        </p:txBody>
      </p:sp>
      <p:sp>
        <p:nvSpPr>
          <p:cNvPr id="467" name="Google Shape;467;p24"/>
          <p:cNvSpPr/>
          <p:nvPr/>
        </p:nvSpPr>
        <p:spPr>
          <a:xfrm rot="10800000">
            <a:off x="-267802" y="4886425"/>
            <a:ext cx="2060131" cy="94350"/>
          </a:xfrm>
          <a:custGeom>
            <a:rect b="b" l="l" r="r" t="t"/>
            <a:pathLst>
              <a:path extrusionOk="0" h="747" w="15953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rgbClr val="97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7D5EA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12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 txBox="1"/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470" name="Google Shape;470;p25"/>
          <p:cNvGrpSpPr/>
          <p:nvPr/>
        </p:nvGrpSpPr>
        <p:grpSpPr>
          <a:xfrm>
            <a:off x="7664037" y="572107"/>
            <a:ext cx="1868912" cy="1472268"/>
            <a:chOff x="7664037" y="572107"/>
            <a:chExt cx="1868912" cy="1472268"/>
          </a:xfrm>
        </p:grpSpPr>
        <p:grpSp>
          <p:nvGrpSpPr>
            <p:cNvPr id="471" name="Google Shape;471;p25"/>
            <p:cNvGrpSpPr/>
            <p:nvPr/>
          </p:nvGrpSpPr>
          <p:grpSpPr>
            <a:xfrm rot="10800000">
              <a:off x="7664037" y="572107"/>
              <a:ext cx="1547004" cy="695550"/>
              <a:chOff x="7591575" y="940225"/>
              <a:chExt cx="1462335" cy="490930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7592367" y="940225"/>
                <a:ext cx="442736" cy="32803"/>
              </a:xfrm>
              <a:custGeom>
                <a:rect b="b" l="l" r="r" t="t"/>
                <a:pathLst>
                  <a:path extrusionOk="0" h="502" w="7826">
                    <a:moveTo>
                      <a:pt x="780" y="1"/>
                    </a:moveTo>
                    <a:cubicBezTo>
                      <a:pt x="596" y="1"/>
                      <a:pt x="412" y="4"/>
                      <a:pt x="229" y="14"/>
                    </a:cubicBezTo>
                    <a:cubicBezTo>
                      <a:pt x="60" y="26"/>
                      <a:pt x="0" y="290"/>
                      <a:pt x="181" y="326"/>
                    </a:cubicBezTo>
                    <a:cubicBezTo>
                      <a:pt x="953" y="476"/>
                      <a:pt x="1755" y="502"/>
                      <a:pt x="2552" y="502"/>
                    </a:cubicBezTo>
                    <a:cubicBezTo>
                      <a:pt x="2971" y="502"/>
                      <a:pt x="3389" y="494"/>
                      <a:pt x="3799" y="494"/>
                    </a:cubicBezTo>
                    <a:cubicBezTo>
                      <a:pt x="5061" y="494"/>
                      <a:pt x="6335" y="482"/>
                      <a:pt x="7598" y="374"/>
                    </a:cubicBezTo>
                    <a:cubicBezTo>
                      <a:pt x="7810" y="351"/>
                      <a:pt x="7826" y="25"/>
                      <a:pt x="7609" y="25"/>
                    </a:cubicBezTo>
                    <a:cubicBezTo>
                      <a:pt x="7606" y="25"/>
                      <a:pt x="7602" y="25"/>
                      <a:pt x="7598" y="26"/>
                    </a:cubicBezTo>
                    <a:cubicBezTo>
                      <a:pt x="6478" y="80"/>
                      <a:pt x="5359" y="135"/>
                      <a:pt x="4231" y="135"/>
                    </a:cubicBezTo>
                    <a:cubicBezTo>
                      <a:pt x="4123" y="135"/>
                      <a:pt x="4015" y="135"/>
                      <a:pt x="3907" y="134"/>
                    </a:cubicBezTo>
                    <a:cubicBezTo>
                      <a:pt x="2876" y="124"/>
                      <a:pt x="1819" y="1"/>
                      <a:pt x="780" y="1"/>
                    </a:cubicBez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7591575" y="1019758"/>
                <a:ext cx="1049388" cy="48815"/>
              </a:xfrm>
              <a:custGeom>
                <a:rect b="b" l="l" r="r" t="t"/>
                <a:pathLst>
                  <a:path extrusionOk="0" h="747" w="15953">
                    <a:moveTo>
                      <a:pt x="14696" y="0"/>
                    </a:moveTo>
                    <a:cubicBezTo>
                      <a:pt x="13740" y="0"/>
                      <a:pt x="12771" y="77"/>
                      <a:pt x="11829" y="95"/>
                    </a:cubicBezTo>
                    <a:cubicBezTo>
                      <a:pt x="10507" y="119"/>
                      <a:pt x="9172" y="155"/>
                      <a:pt x="7850" y="179"/>
                    </a:cubicBezTo>
                    <a:cubicBezTo>
                      <a:pt x="6564" y="191"/>
                      <a:pt x="5278" y="215"/>
                      <a:pt x="3991" y="227"/>
                    </a:cubicBezTo>
                    <a:cubicBezTo>
                      <a:pt x="3882" y="228"/>
                      <a:pt x="3773" y="228"/>
                      <a:pt x="3664" y="228"/>
                    </a:cubicBezTo>
                    <a:cubicBezTo>
                      <a:pt x="3250" y="228"/>
                      <a:pt x="2833" y="223"/>
                      <a:pt x="2417" y="223"/>
                    </a:cubicBezTo>
                    <a:cubicBezTo>
                      <a:pt x="1671" y="223"/>
                      <a:pt x="926" y="242"/>
                      <a:pt x="193" y="347"/>
                    </a:cubicBezTo>
                    <a:cubicBezTo>
                      <a:pt x="0" y="371"/>
                      <a:pt x="85" y="624"/>
                      <a:pt x="229" y="648"/>
                    </a:cubicBezTo>
                    <a:cubicBezTo>
                      <a:pt x="807" y="724"/>
                      <a:pt x="1396" y="746"/>
                      <a:pt x="1985" y="746"/>
                    </a:cubicBezTo>
                    <a:cubicBezTo>
                      <a:pt x="2694" y="746"/>
                      <a:pt x="3404" y="714"/>
                      <a:pt x="4100" y="708"/>
                    </a:cubicBezTo>
                    <a:cubicBezTo>
                      <a:pt x="5386" y="684"/>
                      <a:pt x="6672" y="672"/>
                      <a:pt x="7970" y="648"/>
                    </a:cubicBezTo>
                    <a:cubicBezTo>
                      <a:pt x="9220" y="624"/>
                      <a:pt x="10471" y="600"/>
                      <a:pt x="11721" y="576"/>
                    </a:cubicBezTo>
                    <a:cubicBezTo>
                      <a:pt x="13031" y="540"/>
                      <a:pt x="14390" y="600"/>
                      <a:pt x="15700" y="419"/>
                    </a:cubicBezTo>
                    <a:cubicBezTo>
                      <a:pt x="15940" y="395"/>
                      <a:pt x="15952" y="59"/>
                      <a:pt x="15700" y="35"/>
                    </a:cubicBezTo>
                    <a:cubicBezTo>
                      <a:pt x="15368" y="10"/>
                      <a:pt x="15033" y="0"/>
                      <a:pt x="14696" y="0"/>
                    </a:cubicBez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4" name="Google Shape;474;p25"/>
              <p:cNvSpPr/>
              <p:nvPr/>
            </p:nvSpPr>
            <p:spPr>
              <a:xfrm>
                <a:off x="7592564" y="1151017"/>
                <a:ext cx="1331944" cy="47361"/>
              </a:xfrm>
              <a:custGeom>
                <a:rect b="b" l="l" r="r" t="t"/>
                <a:pathLst>
                  <a:path extrusionOk="0" h="725" w="23114">
                    <a:moveTo>
                      <a:pt x="215" y="0"/>
                    </a:moveTo>
                    <a:cubicBezTo>
                      <a:pt x="44" y="0"/>
                      <a:pt x="1" y="290"/>
                      <a:pt x="178" y="325"/>
                    </a:cubicBezTo>
                    <a:cubicBezTo>
                      <a:pt x="1419" y="578"/>
                      <a:pt x="2707" y="630"/>
                      <a:pt x="3985" y="630"/>
                    </a:cubicBezTo>
                    <a:cubicBezTo>
                      <a:pt x="4526" y="630"/>
                      <a:pt x="5066" y="621"/>
                      <a:pt x="5599" y="614"/>
                    </a:cubicBezTo>
                    <a:cubicBezTo>
                      <a:pt x="7523" y="578"/>
                      <a:pt x="9446" y="505"/>
                      <a:pt x="11381" y="493"/>
                    </a:cubicBezTo>
                    <a:cubicBezTo>
                      <a:pt x="11830" y="491"/>
                      <a:pt x="12278" y="489"/>
                      <a:pt x="12726" y="489"/>
                    </a:cubicBezTo>
                    <a:cubicBezTo>
                      <a:pt x="14177" y="489"/>
                      <a:pt x="15628" y="505"/>
                      <a:pt x="17079" y="542"/>
                    </a:cubicBezTo>
                    <a:cubicBezTo>
                      <a:pt x="18886" y="575"/>
                      <a:pt x="20704" y="724"/>
                      <a:pt x="22513" y="724"/>
                    </a:cubicBezTo>
                    <a:cubicBezTo>
                      <a:pt x="22641" y="724"/>
                      <a:pt x="22769" y="723"/>
                      <a:pt x="22897" y="722"/>
                    </a:cubicBezTo>
                    <a:cubicBezTo>
                      <a:pt x="23114" y="722"/>
                      <a:pt x="23102" y="421"/>
                      <a:pt x="22897" y="397"/>
                    </a:cubicBezTo>
                    <a:cubicBezTo>
                      <a:pt x="21010" y="181"/>
                      <a:pt x="19087" y="193"/>
                      <a:pt x="17199" y="157"/>
                    </a:cubicBezTo>
                    <a:cubicBezTo>
                      <a:pt x="15748" y="120"/>
                      <a:pt x="14291" y="104"/>
                      <a:pt x="12836" y="104"/>
                    </a:cubicBezTo>
                    <a:cubicBezTo>
                      <a:pt x="12387" y="104"/>
                      <a:pt x="11938" y="106"/>
                      <a:pt x="11489" y="109"/>
                    </a:cubicBezTo>
                    <a:cubicBezTo>
                      <a:pt x="9602" y="121"/>
                      <a:pt x="7715" y="181"/>
                      <a:pt x="5816" y="217"/>
                    </a:cubicBezTo>
                    <a:cubicBezTo>
                      <a:pt x="5510" y="225"/>
                      <a:pt x="5205" y="228"/>
                      <a:pt x="4900" y="228"/>
                    </a:cubicBezTo>
                    <a:cubicBezTo>
                      <a:pt x="3336" y="228"/>
                      <a:pt x="1785" y="131"/>
                      <a:pt x="226" y="1"/>
                    </a:cubicBezTo>
                    <a:cubicBezTo>
                      <a:pt x="222" y="0"/>
                      <a:pt x="219" y="0"/>
                      <a:pt x="215" y="0"/>
                    </a:cubicBez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7593940" y="1246673"/>
                <a:ext cx="1190382" cy="45542"/>
              </a:xfrm>
              <a:custGeom>
                <a:rect b="b" l="l" r="r" t="t"/>
                <a:pathLst>
                  <a:path extrusionOk="0" h="697" w="28863">
                    <a:moveTo>
                      <a:pt x="1361" y="1"/>
                    </a:moveTo>
                    <a:cubicBezTo>
                      <a:pt x="964" y="1"/>
                      <a:pt x="566" y="5"/>
                      <a:pt x="169" y="15"/>
                    </a:cubicBezTo>
                    <a:cubicBezTo>
                      <a:pt x="0" y="27"/>
                      <a:pt x="12" y="256"/>
                      <a:pt x="169" y="280"/>
                    </a:cubicBezTo>
                    <a:cubicBezTo>
                      <a:pt x="2525" y="520"/>
                      <a:pt x="4917" y="520"/>
                      <a:pt x="7285" y="568"/>
                    </a:cubicBezTo>
                    <a:cubicBezTo>
                      <a:pt x="9653" y="628"/>
                      <a:pt x="12033" y="664"/>
                      <a:pt x="14402" y="676"/>
                    </a:cubicBezTo>
                    <a:cubicBezTo>
                      <a:pt x="15789" y="690"/>
                      <a:pt x="17180" y="696"/>
                      <a:pt x="18571" y="696"/>
                    </a:cubicBezTo>
                    <a:cubicBezTo>
                      <a:pt x="19554" y="696"/>
                      <a:pt x="20537" y="693"/>
                      <a:pt x="21518" y="688"/>
                    </a:cubicBezTo>
                    <a:cubicBezTo>
                      <a:pt x="21786" y="686"/>
                      <a:pt x="22056" y="685"/>
                      <a:pt x="22325" y="685"/>
                    </a:cubicBezTo>
                    <a:cubicBezTo>
                      <a:pt x="23122" y="685"/>
                      <a:pt x="23923" y="693"/>
                      <a:pt x="24725" y="693"/>
                    </a:cubicBezTo>
                    <a:cubicBezTo>
                      <a:pt x="26035" y="693"/>
                      <a:pt x="27346" y="670"/>
                      <a:pt x="28634" y="544"/>
                    </a:cubicBezTo>
                    <a:cubicBezTo>
                      <a:pt x="28863" y="520"/>
                      <a:pt x="28863" y="195"/>
                      <a:pt x="28634" y="183"/>
                    </a:cubicBezTo>
                    <a:cubicBezTo>
                      <a:pt x="28050" y="154"/>
                      <a:pt x="27464" y="142"/>
                      <a:pt x="26876" y="142"/>
                    </a:cubicBezTo>
                    <a:cubicBezTo>
                      <a:pt x="25093" y="142"/>
                      <a:pt x="23299" y="247"/>
                      <a:pt x="21518" y="256"/>
                    </a:cubicBezTo>
                    <a:cubicBezTo>
                      <a:pt x="20334" y="268"/>
                      <a:pt x="19147" y="274"/>
                      <a:pt x="17960" y="274"/>
                    </a:cubicBezTo>
                    <a:cubicBezTo>
                      <a:pt x="16773" y="274"/>
                      <a:pt x="15586" y="268"/>
                      <a:pt x="14402" y="256"/>
                    </a:cubicBezTo>
                    <a:cubicBezTo>
                      <a:pt x="12033" y="244"/>
                      <a:pt x="9653" y="207"/>
                      <a:pt x="7285" y="147"/>
                    </a:cubicBezTo>
                    <a:cubicBezTo>
                      <a:pt x="5314" y="107"/>
                      <a:pt x="3335" y="1"/>
                      <a:pt x="1361" y="1"/>
                    </a:cubicBez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7593153" y="1355810"/>
                <a:ext cx="1460757" cy="75346"/>
              </a:xfrm>
              <a:custGeom>
                <a:rect b="b" l="l" r="r" t="t"/>
                <a:pathLst>
                  <a:path extrusionOk="0" h="1153" w="34393">
                    <a:moveTo>
                      <a:pt x="3647" y="1"/>
                    </a:moveTo>
                    <a:cubicBezTo>
                      <a:pt x="2499" y="1"/>
                      <a:pt x="1350" y="15"/>
                      <a:pt x="205" y="64"/>
                    </a:cubicBezTo>
                    <a:cubicBezTo>
                      <a:pt x="12" y="76"/>
                      <a:pt x="0" y="377"/>
                      <a:pt x="205" y="377"/>
                    </a:cubicBezTo>
                    <a:cubicBezTo>
                      <a:pt x="4604" y="521"/>
                      <a:pt x="9016" y="425"/>
                      <a:pt x="13404" y="497"/>
                    </a:cubicBezTo>
                    <a:cubicBezTo>
                      <a:pt x="17804" y="557"/>
                      <a:pt x="22203" y="665"/>
                      <a:pt x="26603" y="834"/>
                    </a:cubicBezTo>
                    <a:cubicBezTo>
                      <a:pt x="27865" y="882"/>
                      <a:pt x="29127" y="942"/>
                      <a:pt x="30389" y="1002"/>
                    </a:cubicBezTo>
                    <a:cubicBezTo>
                      <a:pt x="31482" y="1054"/>
                      <a:pt x="32592" y="1153"/>
                      <a:pt x="33697" y="1153"/>
                    </a:cubicBezTo>
                    <a:cubicBezTo>
                      <a:pt x="33857" y="1153"/>
                      <a:pt x="34016" y="1151"/>
                      <a:pt x="34176" y="1146"/>
                    </a:cubicBezTo>
                    <a:cubicBezTo>
                      <a:pt x="34392" y="1146"/>
                      <a:pt x="34380" y="846"/>
                      <a:pt x="34176" y="821"/>
                    </a:cubicBezTo>
                    <a:cubicBezTo>
                      <a:pt x="31976" y="557"/>
                      <a:pt x="29728" y="581"/>
                      <a:pt x="27516" y="497"/>
                    </a:cubicBezTo>
                    <a:cubicBezTo>
                      <a:pt x="25341" y="413"/>
                      <a:pt x="23165" y="353"/>
                      <a:pt x="20977" y="293"/>
                    </a:cubicBezTo>
                    <a:cubicBezTo>
                      <a:pt x="16589" y="160"/>
                      <a:pt x="12190" y="64"/>
                      <a:pt x="7790" y="28"/>
                    </a:cubicBezTo>
                    <a:cubicBezTo>
                      <a:pt x="6411" y="22"/>
                      <a:pt x="5029" y="1"/>
                      <a:pt x="3647" y="1"/>
                    </a:cubicBez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97D5EA"/>
                  </a:solidFill>
                </a:endParaRPr>
              </a:p>
            </p:txBody>
          </p:sp>
        </p:grpSp>
        <p:sp>
          <p:nvSpPr>
            <p:cNvPr id="477" name="Google Shape;477;p25"/>
            <p:cNvSpPr/>
            <p:nvPr/>
          </p:nvSpPr>
          <p:spPr>
            <a:xfrm rot="10800000">
              <a:off x="8693820" y="1528025"/>
              <a:ext cx="605654" cy="46475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 rot="10800000">
              <a:off x="8838020" y="1997900"/>
              <a:ext cx="605654" cy="46475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 rot="10800000">
              <a:off x="8927295" y="1847850"/>
              <a:ext cx="605654" cy="46475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7D5EA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2">
  <p:cSld name="CUSTOM_13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6"/>
          <p:cNvGrpSpPr/>
          <p:nvPr/>
        </p:nvGrpSpPr>
        <p:grpSpPr>
          <a:xfrm rot="10800000">
            <a:off x="6500314" y="402880"/>
            <a:ext cx="2710401" cy="913972"/>
            <a:chOff x="7591575" y="1014633"/>
            <a:chExt cx="2263950" cy="645096"/>
          </a:xfrm>
        </p:grpSpPr>
        <p:sp>
          <p:nvSpPr>
            <p:cNvPr id="482" name="Google Shape;482;p26"/>
            <p:cNvSpPr/>
            <p:nvPr/>
          </p:nvSpPr>
          <p:spPr>
            <a:xfrm>
              <a:off x="7592364" y="1014633"/>
              <a:ext cx="514794" cy="32804"/>
            </a:xfrm>
            <a:custGeom>
              <a:rect b="b" l="l" r="r" t="t"/>
              <a:pathLst>
                <a:path extrusionOk="0" h="502" w="7826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7591575" y="1094160"/>
              <a:ext cx="1049388" cy="48815"/>
            </a:xfrm>
            <a:custGeom>
              <a:rect b="b" l="l" r="r" t="t"/>
              <a:pathLst>
                <a:path extrusionOk="0" h="747" w="15953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7592562" y="1506211"/>
              <a:ext cx="1520439" cy="47377"/>
            </a:xfrm>
            <a:custGeom>
              <a:rect b="b" l="l" r="r" t="t"/>
              <a:pathLst>
                <a:path extrusionOk="0" h="725" w="23114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7593943" y="1246676"/>
              <a:ext cx="1898608" cy="45547"/>
            </a:xfrm>
            <a:custGeom>
              <a:rect b="b" l="l" r="r" t="t"/>
              <a:pathLst>
                <a:path extrusionOk="0" h="697" w="28863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7593154" y="1584384"/>
              <a:ext cx="2262372" cy="75346"/>
            </a:xfrm>
            <a:custGeom>
              <a:rect b="b" l="l" r="r" t="t"/>
              <a:pathLst>
                <a:path extrusionOk="0" h="1153" w="34393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7D5EA"/>
                </a:solidFill>
              </a:endParaRPr>
            </a:p>
          </p:txBody>
        </p:sp>
      </p:grpSp>
      <p:sp>
        <p:nvSpPr>
          <p:cNvPr id="487" name="Google Shape;487;p26"/>
          <p:cNvSpPr txBox="1"/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719750" y="1339175"/>
            <a:ext cx="7447800" cy="31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Abel"/>
              <a:buChar char="●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/>
        </p:txBody>
      </p:sp>
      <p:sp>
        <p:nvSpPr>
          <p:cNvPr id="101" name="Google Shape;101;p4"/>
          <p:cNvSpPr txBox="1"/>
          <p:nvPr>
            <p:ph type="title"/>
          </p:nvPr>
        </p:nvSpPr>
        <p:spPr>
          <a:xfrm>
            <a:off x="3479425" y="445025"/>
            <a:ext cx="506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02" name="Google Shape;102;p4"/>
          <p:cNvGrpSpPr/>
          <p:nvPr/>
        </p:nvGrpSpPr>
        <p:grpSpPr>
          <a:xfrm>
            <a:off x="116890" y="756126"/>
            <a:ext cx="1991442" cy="167141"/>
            <a:chOff x="5953575" y="2624425"/>
            <a:chExt cx="1507754" cy="151850"/>
          </a:xfrm>
        </p:grpSpPr>
        <p:sp>
          <p:nvSpPr>
            <p:cNvPr id="103" name="Google Shape;103;p4"/>
            <p:cNvSpPr/>
            <p:nvPr/>
          </p:nvSpPr>
          <p:spPr>
            <a:xfrm>
              <a:off x="5955475" y="2724025"/>
              <a:ext cx="1460947" cy="52250"/>
            </a:xfrm>
            <a:custGeom>
              <a:rect b="b" l="l" r="r" t="t"/>
              <a:pathLst>
                <a:path extrusionOk="0" h="332" w="5193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953575" y="2624425"/>
              <a:ext cx="1507754" cy="53041"/>
            </a:xfrm>
            <a:custGeom>
              <a:rect b="b" l="l" r="r" t="t"/>
              <a:pathLst>
                <a:path extrusionOk="0" h="337" w="5582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2040928" y="628500"/>
            <a:ext cx="305319" cy="389196"/>
            <a:chOff x="6014539" y="2508499"/>
            <a:chExt cx="305319" cy="353590"/>
          </a:xfrm>
        </p:grpSpPr>
        <p:sp>
          <p:nvSpPr>
            <p:cNvPr id="106" name="Google Shape;106;p4"/>
            <p:cNvSpPr/>
            <p:nvPr/>
          </p:nvSpPr>
          <p:spPr>
            <a:xfrm rot="9422034">
              <a:off x="6013644" y="2757322"/>
              <a:ext cx="279789" cy="52253"/>
            </a:xfrm>
            <a:custGeom>
              <a:rect b="b" l="l" r="r" t="t"/>
              <a:pathLst>
                <a:path extrusionOk="0" h="332" w="5193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rot="-9000092">
              <a:off x="6025998" y="2580128"/>
              <a:ext cx="300744" cy="53040"/>
            </a:xfrm>
            <a:custGeom>
              <a:rect b="b" l="l" r="r" t="t"/>
              <a:pathLst>
                <a:path extrusionOk="0" h="337" w="5582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ctrTitle"/>
          </p:nvPr>
        </p:nvSpPr>
        <p:spPr>
          <a:xfrm flipH="1">
            <a:off x="791866" y="1952745"/>
            <a:ext cx="233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5"/>
          <p:cNvSpPr txBox="1"/>
          <p:nvPr>
            <p:ph idx="1" type="subTitle"/>
          </p:nvPr>
        </p:nvSpPr>
        <p:spPr>
          <a:xfrm flipH="1">
            <a:off x="703175" y="2530550"/>
            <a:ext cx="3686700" cy="21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11" name="Google Shape;111;p5"/>
          <p:cNvSpPr txBox="1"/>
          <p:nvPr>
            <p:ph idx="2" type="ctrTitle"/>
          </p:nvPr>
        </p:nvSpPr>
        <p:spPr>
          <a:xfrm flipH="1">
            <a:off x="4694985" y="1688850"/>
            <a:ext cx="233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2" name="Google Shape;112;p5"/>
          <p:cNvSpPr txBox="1"/>
          <p:nvPr>
            <p:ph idx="3" type="subTitle"/>
          </p:nvPr>
        </p:nvSpPr>
        <p:spPr>
          <a:xfrm flipH="1">
            <a:off x="4572000" y="2266650"/>
            <a:ext cx="3868800" cy="23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13" name="Google Shape;113;p5"/>
          <p:cNvSpPr txBox="1"/>
          <p:nvPr>
            <p:ph idx="4" type="title"/>
          </p:nvPr>
        </p:nvSpPr>
        <p:spPr>
          <a:xfrm>
            <a:off x="609921" y="445025"/>
            <a:ext cx="772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14" name="Google Shape;114;p5"/>
          <p:cNvGrpSpPr/>
          <p:nvPr/>
        </p:nvGrpSpPr>
        <p:grpSpPr>
          <a:xfrm>
            <a:off x="7565009" y="105825"/>
            <a:ext cx="1456419" cy="2160815"/>
            <a:chOff x="7712693" y="0"/>
            <a:chExt cx="1456419" cy="2160815"/>
          </a:xfrm>
        </p:grpSpPr>
        <p:sp>
          <p:nvSpPr>
            <p:cNvPr id="115" name="Google Shape;115;p5"/>
            <p:cNvSpPr/>
            <p:nvPr/>
          </p:nvSpPr>
          <p:spPr>
            <a:xfrm>
              <a:off x="7712693" y="55876"/>
              <a:ext cx="264710" cy="134652"/>
            </a:xfrm>
            <a:custGeom>
              <a:rect b="b" l="l" r="r" t="t"/>
              <a:pathLst>
                <a:path extrusionOk="0" h="1964" w="3861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170674" y="0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590192" y="21322"/>
              <a:ext cx="206708" cy="175376"/>
            </a:xfrm>
            <a:custGeom>
              <a:rect b="b" l="l" r="r" t="t"/>
              <a:pathLst>
                <a:path extrusionOk="0" h="2558" w="3015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8948349" y="22282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8333846" y="241741"/>
              <a:ext cx="256414" cy="192105"/>
            </a:xfrm>
            <a:custGeom>
              <a:rect b="b" l="l" r="r" t="t"/>
              <a:pathLst>
                <a:path extrusionOk="0" h="2802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712160" y="264023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333846" y="7059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886963" y="280950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333846" y="7059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88360" y="1192870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873899" y="1982147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574014" y="1429612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40" name="Google Shape;140;p6"/>
          <p:cNvGrpSpPr/>
          <p:nvPr/>
        </p:nvGrpSpPr>
        <p:grpSpPr>
          <a:xfrm>
            <a:off x="7336409" y="105825"/>
            <a:ext cx="1685019" cy="2405475"/>
            <a:chOff x="7336409" y="105825"/>
            <a:chExt cx="1685019" cy="2405475"/>
          </a:xfrm>
        </p:grpSpPr>
        <p:sp>
          <p:nvSpPr>
            <p:cNvPr id="141" name="Google Shape;141;p6"/>
            <p:cNvSpPr/>
            <p:nvPr/>
          </p:nvSpPr>
          <p:spPr>
            <a:xfrm>
              <a:off x="7336409" y="161701"/>
              <a:ext cx="264710" cy="134652"/>
            </a:xfrm>
            <a:custGeom>
              <a:rect b="b" l="l" r="r" t="t"/>
              <a:pathLst>
                <a:path extrusionOk="0" h="1964" w="3861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022989" y="105825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8442508" y="127147"/>
              <a:ext cx="206708" cy="175376"/>
            </a:xfrm>
            <a:custGeom>
              <a:rect b="b" l="l" r="r" t="t"/>
              <a:pathLst>
                <a:path extrusionOk="0" h="2558" w="3015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800665" y="128107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564476" y="369848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442508" y="591365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800665" y="592393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186162" y="811784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564476" y="834066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8716878" y="2375963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965464" y="458661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442508" y="591365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8800665" y="592393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186162" y="811784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8800665" y="1056953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262362" y="1124013"/>
              <a:ext cx="256414" cy="191282"/>
            </a:xfrm>
            <a:custGeom>
              <a:rect b="b" l="l" r="r" t="t"/>
              <a:pathLst>
                <a:path extrusionOk="0" h="2790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-5564026">
              <a:off x="8740852" y="1665828"/>
              <a:ext cx="264644" cy="134996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8501133" y="135015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800665" y="1056953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8426329" y="1812799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>
            <p:ph type="title"/>
          </p:nvPr>
        </p:nvSpPr>
        <p:spPr>
          <a:xfrm>
            <a:off x="602350" y="1215450"/>
            <a:ext cx="2680800" cy="10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Source Sans Pro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3" name="Google Shape;163;p7"/>
          <p:cNvSpPr txBox="1"/>
          <p:nvPr>
            <p:ph idx="1" type="subTitle"/>
          </p:nvPr>
        </p:nvSpPr>
        <p:spPr>
          <a:xfrm flipH="1">
            <a:off x="601925" y="2303850"/>
            <a:ext cx="2760600" cy="16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3500"/>
              <a:buNone/>
              <a:defRPr b="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/>
        </p:txBody>
      </p:sp>
      <p:grpSp>
        <p:nvGrpSpPr>
          <p:cNvPr id="166" name="Google Shape;166;p8"/>
          <p:cNvGrpSpPr/>
          <p:nvPr/>
        </p:nvGrpSpPr>
        <p:grpSpPr>
          <a:xfrm rot="10800000">
            <a:off x="152567" y="3234825"/>
            <a:ext cx="1888761" cy="1762891"/>
            <a:chOff x="7280351" y="0"/>
            <a:chExt cx="1888761" cy="1762891"/>
          </a:xfrm>
        </p:grpSpPr>
        <p:sp>
          <p:nvSpPr>
            <p:cNvPr id="167" name="Google Shape;167;p8"/>
            <p:cNvSpPr/>
            <p:nvPr/>
          </p:nvSpPr>
          <p:spPr>
            <a:xfrm>
              <a:off x="7712693" y="55876"/>
              <a:ext cx="264710" cy="134652"/>
            </a:xfrm>
            <a:custGeom>
              <a:rect b="b" l="l" r="r" t="t"/>
              <a:pathLst>
                <a:path extrusionOk="0" h="1964" w="3861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170674" y="0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590192" y="21322"/>
              <a:ext cx="206708" cy="175376"/>
            </a:xfrm>
            <a:custGeom>
              <a:rect b="b" l="l" r="r" t="t"/>
              <a:pathLst>
                <a:path extrusionOk="0" h="2558" w="3015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948349" y="22282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912751" y="260115"/>
              <a:ext cx="239069" cy="169069"/>
            </a:xfrm>
            <a:custGeom>
              <a:rect b="b" l="l" r="r" t="t"/>
              <a:pathLst>
                <a:path extrusionOk="0" h="2466" w="3487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333846" y="241741"/>
              <a:ext cx="256414" cy="192105"/>
            </a:xfrm>
            <a:custGeom>
              <a:rect b="b" l="l" r="r" t="t"/>
              <a:pathLst>
                <a:path extrusionOk="0" h="2802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712160" y="264023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170674" y="464149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912751" y="724676"/>
              <a:ext cx="239069" cy="168726"/>
            </a:xfrm>
            <a:custGeom>
              <a:rect b="b" l="l" r="r" t="t"/>
              <a:pathLst>
                <a:path extrusionOk="0" h="2461" w="3487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333846" y="7059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7712488" y="520025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8170674" y="464149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7912751" y="724676"/>
              <a:ext cx="239069" cy="168726"/>
            </a:xfrm>
            <a:custGeom>
              <a:rect b="b" l="l" r="r" t="t"/>
              <a:pathLst>
                <a:path extrusionOk="0" h="2461" w="3487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333846" y="7059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333846" y="1170588"/>
              <a:ext cx="256414" cy="191282"/>
            </a:xfrm>
            <a:custGeom>
              <a:rect b="b" l="l" r="r" t="t"/>
              <a:pathLst>
                <a:path extrusionOk="0" h="2790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88360" y="1192870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333846" y="1170588"/>
              <a:ext cx="256414" cy="191282"/>
            </a:xfrm>
            <a:custGeom>
              <a:rect b="b" l="l" r="r" t="t"/>
              <a:pathLst>
                <a:path extrusionOk="0" h="2790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712488" y="520025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466088" y="287780"/>
              <a:ext cx="264642" cy="134995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170674" y="928572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170674" y="928572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7280351" y="24524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574014" y="1429612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02" name="Google Shape;202;p8"/>
            <p:cNvSpPr/>
            <p:nvPr/>
          </p:nvSpPr>
          <p:spPr>
            <a:xfrm>
              <a:off x="7712693" y="55876"/>
              <a:ext cx="264710" cy="134652"/>
            </a:xfrm>
            <a:custGeom>
              <a:rect b="b" l="l" r="r" t="t"/>
              <a:pathLst>
                <a:path extrusionOk="0" h="1964" w="3861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170674" y="0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590192" y="21322"/>
              <a:ext cx="206708" cy="175376"/>
            </a:xfrm>
            <a:custGeom>
              <a:rect b="b" l="l" r="r" t="t"/>
              <a:pathLst>
                <a:path extrusionOk="0" h="2558" w="3015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8948349" y="22282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912751" y="260115"/>
              <a:ext cx="239069" cy="169069"/>
            </a:xfrm>
            <a:custGeom>
              <a:rect b="b" l="l" r="r" t="t"/>
              <a:pathLst>
                <a:path extrusionOk="0" h="2466" w="3487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333846" y="241741"/>
              <a:ext cx="256414" cy="192105"/>
            </a:xfrm>
            <a:custGeom>
              <a:rect b="b" l="l" r="r" t="t"/>
              <a:pathLst>
                <a:path extrusionOk="0" h="2802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712160" y="264023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0674" y="464149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912751" y="724676"/>
              <a:ext cx="239069" cy="168726"/>
            </a:xfrm>
            <a:custGeom>
              <a:rect b="b" l="l" r="r" t="t"/>
              <a:pathLst>
                <a:path extrusionOk="0" h="2461" w="3487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333846" y="7059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7712488" y="520025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170674" y="464149"/>
              <a:ext cx="220695" cy="178942"/>
            </a:xfrm>
            <a:custGeom>
              <a:rect b="b" l="l" r="r" t="t"/>
              <a:pathLst>
                <a:path extrusionOk="0" h="2610" w="3219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590192" y="485540"/>
              <a:ext cx="206914" cy="175171"/>
            </a:xfrm>
            <a:custGeom>
              <a:rect b="b" l="l" r="r" t="t"/>
              <a:pathLst>
                <a:path extrusionOk="0" h="2555" w="3018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948349" y="486568"/>
              <a:ext cx="220763" cy="194985"/>
            </a:xfrm>
            <a:custGeom>
              <a:rect b="b" l="l" r="r" t="t"/>
              <a:pathLst>
                <a:path extrusionOk="0" h="2844" w="322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7912751" y="724676"/>
              <a:ext cx="239069" cy="168726"/>
            </a:xfrm>
            <a:custGeom>
              <a:rect b="b" l="l" r="r" t="t"/>
              <a:pathLst>
                <a:path extrusionOk="0" h="2461" w="3487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33846" y="705959"/>
              <a:ext cx="256414" cy="191899"/>
            </a:xfrm>
            <a:custGeom>
              <a:rect b="b" l="l" r="r" t="t"/>
              <a:pathLst>
                <a:path extrusionOk="0" h="2799" w="374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712160" y="728241"/>
              <a:ext cx="234955" cy="169000"/>
            </a:xfrm>
            <a:custGeom>
              <a:rect b="b" l="l" r="r" t="t"/>
              <a:pathLst>
                <a:path extrusionOk="0" h="2465" w="3427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8333846" y="1170588"/>
              <a:ext cx="256414" cy="191282"/>
            </a:xfrm>
            <a:custGeom>
              <a:rect b="b" l="l" r="r" t="t"/>
              <a:pathLst>
                <a:path extrusionOk="0" h="2790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8788360" y="1192870"/>
              <a:ext cx="234955" cy="169206"/>
            </a:xfrm>
            <a:custGeom>
              <a:rect b="b" l="l" r="r" t="t"/>
              <a:pathLst>
                <a:path extrusionOk="0" h="2468" w="3427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8590192" y="950100"/>
              <a:ext cx="206708" cy="175239"/>
            </a:xfrm>
            <a:custGeom>
              <a:rect b="b" l="l" r="r" t="t"/>
              <a:pathLst>
                <a:path extrusionOk="0" h="2556" w="3015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8948349" y="951128"/>
              <a:ext cx="220763" cy="195190"/>
            </a:xfrm>
            <a:custGeom>
              <a:rect b="b" l="l" r="r" t="t"/>
              <a:pathLst>
                <a:path extrusionOk="0" h="2847" w="322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8333846" y="1170588"/>
              <a:ext cx="256414" cy="191282"/>
            </a:xfrm>
            <a:custGeom>
              <a:rect b="b" l="l" r="r" t="t"/>
              <a:pathLst>
                <a:path extrusionOk="0" h="2790" w="374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712488" y="520025"/>
              <a:ext cx="264847" cy="135337"/>
            </a:xfrm>
            <a:custGeom>
              <a:rect b="b" l="l" r="r" t="t"/>
              <a:pathLst>
                <a:path extrusionOk="0" h="1974" w="3863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7466088" y="287780"/>
              <a:ext cx="264642" cy="134995"/>
            </a:xfrm>
            <a:custGeom>
              <a:rect b="b" l="l" r="r" t="t"/>
              <a:pathLst>
                <a:path extrusionOk="0" h="1969" w="386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8170674" y="928572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8170674" y="928572"/>
              <a:ext cx="220695" cy="178667"/>
            </a:xfrm>
            <a:custGeom>
              <a:rect b="b" l="l" r="r" t="t"/>
              <a:pathLst>
                <a:path extrusionOk="0" h="2606" w="3219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7280351" y="24524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574014" y="1429612"/>
              <a:ext cx="239069" cy="169000"/>
            </a:xfrm>
            <a:custGeom>
              <a:rect b="b" l="l" r="r" t="t"/>
              <a:pathLst>
                <a:path extrusionOk="0" h="2465" w="3487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8" name="Google Shape;238;p9"/>
          <p:cNvSpPr txBox="1"/>
          <p:nvPr>
            <p:ph idx="1" type="subTitle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9" name="Google Shape;239;p9"/>
          <p:cNvSpPr txBox="1"/>
          <p:nvPr>
            <p:ph hasCustomPrompt="1" idx="2" type="title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0"/>
          <p:cNvGrpSpPr/>
          <p:nvPr/>
        </p:nvGrpSpPr>
        <p:grpSpPr>
          <a:xfrm>
            <a:off x="1549150" y="173450"/>
            <a:ext cx="5714832" cy="4796387"/>
            <a:chOff x="1717918" y="395196"/>
            <a:chExt cx="5377653" cy="4513397"/>
          </a:xfrm>
        </p:grpSpPr>
        <p:sp>
          <p:nvSpPr>
            <p:cNvPr id="243" name="Google Shape;243;p10"/>
            <p:cNvSpPr/>
            <p:nvPr/>
          </p:nvSpPr>
          <p:spPr>
            <a:xfrm>
              <a:off x="1896012" y="395196"/>
              <a:ext cx="5199559" cy="4267876"/>
            </a:xfrm>
            <a:custGeom>
              <a:rect b="b" l="l" r="r" t="t"/>
              <a:pathLst>
                <a:path extrusionOk="0" h="13118" w="14189">
                  <a:moveTo>
                    <a:pt x="10181" y="0"/>
                  </a:moveTo>
                  <a:cubicBezTo>
                    <a:pt x="9821" y="369"/>
                    <a:pt x="9378" y="636"/>
                    <a:pt x="8893" y="795"/>
                  </a:cubicBezTo>
                  <a:cubicBezTo>
                    <a:pt x="8487" y="919"/>
                    <a:pt x="8065" y="971"/>
                    <a:pt x="7641" y="971"/>
                  </a:cubicBezTo>
                  <a:cubicBezTo>
                    <a:pt x="7121" y="971"/>
                    <a:pt x="6597" y="894"/>
                    <a:pt x="6090" y="778"/>
                  </a:cubicBezTo>
                  <a:cubicBezTo>
                    <a:pt x="5898" y="737"/>
                    <a:pt x="5697" y="678"/>
                    <a:pt x="5505" y="611"/>
                  </a:cubicBezTo>
                  <a:cubicBezTo>
                    <a:pt x="5438" y="829"/>
                    <a:pt x="5346" y="1038"/>
                    <a:pt x="5220" y="1222"/>
                  </a:cubicBezTo>
                  <a:cubicBezTo>
                    <a:pt x="4678" y="2011"/>
                    <a:pt x="3780" y="2477"/>
                    <a:pt x="2828" y="2477"/>
                  </a:cubicBezTo>
                  <a:cubicBezTo>
                    <a:pt x="2811" y="2477"/>
                    <a:pt x="2794" y="2477"/>
                    <a:pt x="2777" y="2477"/>
                  </a:cubicBezTo>
                  <a:lnTo>
                    <a:pt x="2777" y="2477"/>
                  </a:lnTo>
                  <a:cubicBezTo>
                    <a:pt x="2920" y="3313"/>
                    <a:pt x="2560" y="4192"/>
                    <a:pt x="1983" y="4819"/>
                  </a:cubicBezTo>
                  <a:cubicBezTo>
                    <a:pt x="1707" y="5112"/>
                    <a:pt x="1389" y="5371"/>
                    <a:pt x="1046" y="5580"/>
                  </a:cubicBezTo>
                  <a:cubicBezTo>
                    <a:pt x="1288" y="5898"/>
                    <a:pt x="1431" y="6342"/>
                    <a:pt x="1531" y="6743"/>
                  </a:cubicBezTo>
                  <a:cubicBezTo>
                    <a:pt x="1648" y="7203"/>
                    <a:pt x="1748" y="7672"/>
                    <a:pt x="1690" y="8140"/>
                  </a:cubicBezTo>
                  <a:cubicBezTo>
                    <a:pt x="1615" y="8776"/>
                    <a:pt x="1238" y="9353"/>
                    <a:pt x="770" y="9788"/>
                  </a:cubicBezTo>
                  <a:cubicBezTo>
                    <a:pt x="527" y="10006"/>
                    <a:pt x="276" y="10198"/>
                    <a:pt x="0" y="10366"/>
                  </a:cubicBezTo>
                  <a:cubicBezTo>
                    <a:pt x="44" y="10363"/>
                    <a:pt x="88" y="10362"/>
                    <a:pt x="132" y="10362"/>
                  </a:cubicBezTo>
                  <a:cubicBezTo>
                    <a:pt x="438" y="10362"/>
                    <a:pt x="735" y="10413"/>
                    <a:pt x="1021" y="10508"/>
                  </a:cubicBezTo>
                  <a:cubicBezTo>
                    <a:pt x="1556" y="10700"/>
                    <a:pt x="1991" y="11110"/>
                    <a:pt x="2376" y="11528"/>
                  </a:cubicBezTo>
                  <a:cubicBezTo>
                    <a:pt x="2769" y="11947"/>
                    <a:pt x="3162" y="12415"/>
                    <a:pt x="3413" y="12942"/>
                  </a:cubicBezTo>
                  <a:cubicBezTo>
                    <a:pt x="4451" y="12189"/>
                    <a:pt x="5647" y="11671"/>
                    <a:pt x="6919" y="11587"/>
                  </a:cubicBezTo>
                  <a:cubicBezTo>
                    <a:pt x="7050" y="11577"/>
                    <a:pt x="7182" y="11572"/>
                    <a:pt x="7314" y="11572"/>
                  </a:cubicBezTo>
                  <a:cubicBezTo>
                    <a:pt x="8681" y="11572"/>
                    <a:pt x="10069" y="12119"/>
                    <a:pt x="10984" y="13118"/>
                  </a:cubicBezTo>
                  <a:cubicBezTo>
                    <a:pt x="11043" y="12323"/>
                    <a:pt x="11327" y="11570"/>
                    <a:pt x="11796" y="10934"/>
                  </a:cubicBezTo>
                  <a:cubicBezTo>
                    <a:pt x="12406" y="10131"/>
                    <a:pt x="13285" y="9596"/>
                    <a:pt x="14188" y="9111"/>
                  </a:cubicBezTo>
                  <a:cubicBezTo>
                    <a:pt x="13686" y="8508"/>
                    <a:pt x="13377" y="7772"/>
                    <a:pt x="13285" y="7003"/>
                  </a:cubicBezTo>
                  <a:cubicBezTo>
                    <a:pt x="13184" y="5999"/>
                    <a:pt x="13452" y="4986"/>
                    <a:pt x="14055" y="4175"/>
                  </a:cubicBezTo>
                  <a:cubicBezTo>
                    <a:pt x="12850" y="3840"/>
                    <a:pt x="11620" y="3338"/>
                    <a:pt x="10917" y="2326"/>
                  </a:cubicBezTo>
                  <a:cubicBezTo>
                    <a:pt x="10449" y="1648"/>
                    <a:pt x="10273" y="829"/>
                    <a:pt x="10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717918" y="545066"/>
              <a:ext cx="5334779" cy="4363527"/>
            </a:xfrm>
            <a:custGeom>
              <a:rect b="b" l="l" r="r" t="t"/>
              <a:pathLst>
                <a:path extrusionOk="0" h="13412" w="14558">
                  <a:moveTo>
                    <a:pt x="10175" y="456"/>
                  </a:moveTo>
                  <a:cubicBezTo>
                    <a:pt x="10324" y="1424"/>
                    <a:pt x="10620" y="2352"/>
                    <a:pt x="11345" y="3054"/>
                  </a:cubicBezTo>
                  <a:cubicBezTo>
                    <a:pt x="12054" y="3732"/>
                    <a:pt x="13002" y="4105"/>
                    <a:pt x="13939" y="4376"/>
                  </a:cubicBezTo>
                  <a:lnTo>
                    <a:pt x="13939" y="4376"/>
                  </a:lnTo>
                  <a:cubicBezTo>
                    <a:pt x="13426" y="5193"/>
                    <a:pt x="13192" y="6153"/>
                    <a:pt x="13286" y="7120"/>
                  </a:cubicBezTo>
                  <a:cubicBezTo>
                    <a:pt x="13287" y="7131"/>
                    <a:pt x="13290" y="7141"/>
                    <a:pt x="13293" y="7150"/>
                  </a:cubicBezTo>
                  <a:lnTo>
                    <a:pt x="13293" y="7150"/>
                  </a:lnTo>
                  <a:cubicBezTo>
                    <a:pt x="13293" y="7154"/>
                    <a:pt x="13294" y="7158"/>
                    <a:pt x="13294" y="7162"/>
                  </a:cubicBezTo>
                  <a:cubicBezTo>
                    <a:pt x="13409" y="7899"/>
                    <a:pt x="13700" y="8594"/>
                    <a:pt x="14142" y="9181"/>
                  </a:cubicBezTo>
                  <a:lnTo>
                    <a:pt x="14142" y="9181"/>
                  </a:lnTo>
                  <a:cubicBezTo>
                    <a:pt x="12619" y="10045"/>
                    <a:pt x="11383" y="11152"/>
                    <a:pt x="11102" y="12923"/>
                  </a:cubicBezTo>
                  <a:lnTo>
                    <a:pt x="11102" y="12923"/>
                  </a:lnTo>
                  <a:cubicBezTo>
                    <a:pt x="10105" y="12012"/>
                    <a:pt x="8890" y="11616"/>
                    <a:pt x="7650" y="11616"/>
                  </a:cubicBezTo>
                  <a:cubicBezTo>
                    <a:pt x="6273" y="11616"/>
                    <a:pt x="4866" y="12104"/>
                    <a:pt x="3693" y="12918"/>
                  </a:cubicBezTo>
                  <a:lnTo>
                    <a:pt x="3693" y="12918"/>
                  </a:lnTo>
                  <a:cubicBezTo>
                    <a:pt x="3047" y="11746"/>
                    <a:pt x="1977" y="10660"/>
                    <a:pt x="644" y="10470"/>
                  </a:cubicBezTo>
                  <a:lnTo>
                    <a:pt x="644" y="10470"/>
                  </a:lnTo>
                  <a:cubicBezTo>
                    <a:pt x="1280" y="9982"/>
                    <a:pt x="1838" y="9368"/>
                    <a:pt x="2000" y="8559"/>
                  </a:cubicBezTo>
                  <a:cubicBezTo>
                    <a:pt x="2167" y="7709"/>
                    <a:pt x="1889" y="6589"/>
                    <a:pt x="1410" y="5840"/>
                  </a:cubicBezTo>
                  <a:lnTo>
                    <a:pt x="1410" y="5840"/>
                  </a:lnTo>
                  <a:cubicBezTo>
                    <a:pt x="2426" y="5137"/>
                    <a:pt x="3173" y="4098"/>
                    <a:pt x="3075" y="2829"/>
                  </a:cubicBezTo>
                  <a:lnTo>
                    <a:pt x="3075" y="2829"/>
                  </a:lnTo>
                  <a:cubicBezTo>
                    <a:pt x="4231" y="2748"/>
                    <a:pt x="5273" y="2085"/>
                    <a:pt x="5706" y="991"/>
                  </a:cubicBezTo>
                  <a:lnTo>
                    <a:pt x="5706" y="991"/>
                  </a:lnTo>
                  <a:cubicBezTo>
                    <a:pt x="6307" y="1186"/>
                    <a:pt x="6959" y="1302"/>
                    <a:pt x="7603" y="1302"/>
                  </a:cubicBezTo>
                  <a:cubicBezTo>
                    <a:pt x="8536" y="1302"/>
                    <a:pt x="9453" y="1058"/>
                    <a:pt x="10175" y="456"/>
                  </a:cubicBezTo>
                  <a:close/>
                  <a:moveTo>
                    <a:pt x="10302" y="0"/>
                  </a:moveTo>
                  <a:cubicBezTo>
                    <a:pt x="10265" y="0"/>
                    <a:pt x="10228" y="13"/>
                    <a:pt x="10199" y="43"/>
                  </a:cubicBezTo>
                  <a:cubicBezTo>
                    <a:pt x="9506" y="731"/>
                    <a:pt x="8576" y="1000"/>
                    <a:pt x="7627" y="1000"/>
                  </a:cubicBezTo>
                  <a:cubicBezTo>
                    <a:pt x="6960" y="1000"/>
                    <a:pt x="6284" y="867"/>
                    <a:pt x="5673" y="653"/>
                  </a:cubicBezTo>
                  <a:cubicBezTo>
                    <a:pt x="5658" y="649"/>
                    <a:pt x="5643" y="647"/>
                    <a:pt x="5629" y="647"/>
                  </a:cubicBezTo>
                  <a:cubicBezTo>
                    <a:pt x="5561" y="647"/>
                    <a:pt x="5501" y="692"/>
                    <a:pt x="5480" y="754"/>
                  </a:cubicBezTo>
                  <a:cubicBezTo>
                    <a:pt x="5112" y="1858"/>
                    <a:pt x="4058" y="2510"/>
                    <a:pt x="2920" y="2527"/>
                  </a:cubicBezTo>
                  <a:cubicBezTo>
                    <a:pt x="2812" y="2527"/>
                    <a:pt x="2745" y="2628"/>
                    <a:pt x="2770" y="2728"/>
                  </a:cubicBezTo>
                  <a:cubicBezTo>
                    <a:pt x="2946" y="3983"/>
                    <a:pt x="2134" y="5020"/>
                    <a:pt x="1130" y="5664"/>
                  </a:cubicBezTo>
                  <a:cubicBezTo>
                    <a:pt x="1055" y="5715"/>
                    <a:pt x="1030" y="5807"/>
                    <a:pt x="1080" y="5882"/>
                  </a:cubicBezTo>
                  <a:cubicBezTo>
                    <a:pt x="1548" y="6551"/>
                    <a:pt x="1858" y="7672"/>
                    <a:pt x="1707" y="8475"/>
                  </a:cubicBezTo>
                  <a:cubicBezTo>
                    <a:pt x="1540" y="9362"/>
                    <a:pt x="837" y="9989"/>
                    <a:pt x="126" y="10466"/>
                  </a:cubicBezTo>
                  <a:cubicBezTo>
                    <a:pt x="1" y="10550"/>
                    <a:pt x="51" y="10751"/>
                    <a:pt x="210" y="10759"/>
                  </a:cubicBezTo>
                  <a:cubicBezTo>
                    <a:pt x="225" y="10759"/>
                    <a:pt x="239" y="10759"/>
                    <a:pt x="254" y="10759"/>
                  </a:cubicBezTo>
                  <a:cubicBezTo>
                    <a:pt x="1714" y="10759"/>
                    <a:pt x="2868" y="11993"/>
                    <a:pt x="3514" y="13227"/>
                  </a:cubicBezTo>
                  <a:cubicBezTo>
                    <a:pt x="3543" y="13278"/>
                    <a:pt x="3594" y="13302"/>
                    <a:pt x="3647" y="13302"/>
                  </a:cubicBezTo>
                  <a:cubicBezTo>
                    <a:pt x="3673" y="13302"/>
                    <a:pt x="3699" y="13296"/>
                    <a:pt x="3724" y="13286"/>
                  </a:cubicBezTo>
                  <a:cubicBezTo>
                    <a:pt x="4874" y="12446"/>
                    <a:pt x="6278" y="11928"/>
                    <a:pt x="7649" y="11928"/>
                  </a:cubicBezTo>
                  <a:cubicBezTo>
                    <a:pt x="8900" y="11928"/>
                    <a:pt x="10124" y="12359"/>
                    <a:pt x="11102" y="13369"/>
                  </a:cubicBezTo>
                  <a:cubicBezTo>
                    <a:pt x="11134" y="13399"/>
                    <a:pt x="11172" y="13412"/>
                    <a:pt x="11209" y="13412"/>
                  </a:cubicBezTo>
                  <a:cubicBezTo>
                    <a:pt x="11289" y="13412"/>
                    <a:pt x="11364" y="13352"/>
                    <a:pt x="11370" y="13260"/>
                  </a:cubicBezTo>
                  <a:cubicBezTo>
                    <a:pt x="11537" y="11345"/>
                    <a:pt x="12876" y="10232"/>
                    <a:pt x="14457" y="9362"/>
                  </a:cubicBezTo>
                  <a:cubicBezTo>
                    <a:pt x="14541" y="9312"/>
                    <a:pt x="14557" y="9186"/>
                    <a:pt x="14490" y="9119"/>
                  </a:cubicBezTo>
                  <a:cubicBezTo>
                    <a:pt x="14034" y="8559"/>
                    <a:pt x="13731" y="7891"/>
                    <a:pt x="13618" y="7175"/>
                  </a:cubicBezTo>
                  <a:lnTo>
                    <a:pt x="13618" y="7175"/>
                  </a:lnTo>
                  <a:cubicBezTo>
                    <a:pt x="13621" y="7161"/>
                    <a:pt x="13622" y="7145"/>
                    <a:pt x="13620" y="7128"/>
                  </a:cubicBezTo>
                  <a:cubicBezTo>
                    <a:pt x="13520" y="6150"/>
                    <a:pt x="13779" y="5179"/>
                    <a:pt x="14340" y="4376"/>
                  </a:cubicBezTo>
                  <a:cubicBezTo>
                    <a:pt x="14390" y="4284"/>
                    <a:pt x="14348" y="4175"/>
                    <a:pt x="14248" y="4142"/>
                  </a:cubicBezTo>
                  <a:cubicBezTo>
                    <a:pt x="13344" y="3891"/>
                    <a:pt x="12416" y="3581"/>
                    <a:pt x="11696" y="2945"/>
                  </a:cubicBezTo>
                  <a:cubicBezTo>
                    <a:pt x="10876" y="2226"/>
                    <a:pt x="10592" y="1205"/>
                    <a:pt x="10466" y="151"/>
                  </a:cubicBezTo>
                  <a:cubicBezTo>
                    <a:pt x="10461" y="60"/>
                    <a:pt x="10381" y="0"/>
                    <a:pt x="10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10"/>
          <p:cNvSpPr txBox="1"/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6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spreadsheets/d/14pgtvQK4lX0wXu6FzAiSr17c3g4OUdDmcdP2Dca7Xe8/edit?gid=1732160294#gid=1732160294" TargetMode="External"/><Relationship Id="rId4" Type="http://schemas.openxmlformats.org/officeDocument/2006/relationships/hyperlink" Target="https://docs.google.com/document/d/1fL5783NEHXGI0fZWRMwj2BJdLCxw1O4BjQ631Dbq5sM/edit?usp=sharing" TargetMode="External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7"/>
          <p:cNvSpPr txBox="1"/>
          <p:nvPr>
            <p:ph idx="1" type="subTitle"/>
          </p:nvPr>
        </p:nvSpPr>
        <p:spPr>
          <a:xfrm flipH="1">
            <a:off x="2950300" y="3388800"/>
            <a:ext cx="29835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50"/>
              <a:t>September 17, 2025</a:t>
            </a:r>
            <a:endParaRPr sz="2350"/>
          </a:p>
        </p:txBody>
      </p:sp>
      <p:sp>
        <p:nvSpPr>
          <p:cNvPr id="493" name="Google Shape;493;p27"/>
          <p:cNvSpPr txBox="1"/>
          <p:nvPr>
            <p:ph type="ctrTitle"/>
          </p:nvPr>
        </p:nvSpPr>
        <p:spPr>
          <a:xfrm flipH="1">
            <a:off x="2867200" y="1283950"/>
            <a:ext cx="3575700" cy="19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latin typeface="Poppins"/>
                <a:ea typeface="Poppins"/>
                <a:cs typeface="Poppins"/>
                <a:sym typeface="Poppins"/>
              </a:rPr>
              <a:t>Stevens - Pond Hill PTO Meeting</a:t>
            </a:r>
            <a:endParaRPr sz="4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25" y="111950"/>
            <a:ext cx="7487427" cy="44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36"/>
          <p:cNvSpPr txBox="1"/>
          <p:nvPr/>
        </p:nvSpPr>
        <p:spPr>
          <a:xfrm>
            <a:off x="237200" y="2988975"/>
            <a:ext cx="28332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E.C. Stevens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Tuesday September 30 9am-3pm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Thursday October 2 9am-3pm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Pond Hill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Monday September 29 9am-3pm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Wednesday  October 1 9am-3pm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4" name="Google Shape;564;p36"/>
          <p:cNvSpPr txBox="1"/>
          <p:nvPr/>
        </p:nvSpPr>
        <p:spPr>
          <a:xfrm>
            <a:off x="5611075" y="2858325"/>
            <a:ext cx="28332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Current openings: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ECS: Tues 9/30/25: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11-1 1 spot and 1-3 3 spots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PH: Wed 10/1/25: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9-11- 2 spots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11-1 2 spots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1-3 1 spot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800" y="42825"/>
            <a:ext cx="482720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8"/>
          <p:cNvSpPr txBox="1"/>
          <p:nvPr>
            <p:ph type="title"/>
          </p:nvPr>
        </p:nvSpPr>
        <p:spPr>
          <a:xfrm>
            <a:off x="2626375" y="1826275"/>
            <a:ext cx="3891300" cy="17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Questions, comments, suggestions?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9"/>
          <p:cNvSpPr txBox="1"/>
          <p:nvPr>
            <p:ph type="title"/>
          </p:nvPr>
        </p:nvSpPr>
        <p:spPr>
          <a:xfrm>
            <a:off x="240025" y="268150"/>
            <a:ext cx="2869200" cy="285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ril Fatface"/>
                <a:ea typeface="Abril Fatface"/>
                <a:cs typeface="Abril Fatface"/>
                <a:sym typeface="Abril Fatface"/>
              </a:rPr>
              <a:t>Next PTO Meeting: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ril Fatface"/>
                <a:ea typeface="Abril Fatface"/>
                <a:cs typeface="Abril Fatface"/>
                <a:sym typeface="Abril Fatface"/>
              </a:rPr>
              <a:t>October 15th 6:30 pm</a:t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580" name="Google Shape;580;p39" title="White Abstract Thank You 100K Facebook Po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600" y="170038"/>
            <a:ext cx="5729977" cy="480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8"/>
          <p:cNvSpPr/>
          <p:nvPr/>
        </p:nvSpPr>
        <p:spPr>
          <a:xfrm>
            <a:off x="5385337" y="3003715"/>
            <a:ext cx="965682" cy="816925"/>
          </a:xfrm>
          <a:custGeom>
            <a:rect b="b" l="l" r="r" t="t"/>
            <a:pathLst>
              <a:path extrusionOk="0" h="32677" w="33551">
                <a:moveTo>
                  <a:pt x="27276" y="2604"/>
                </a:moveTo>
                <a:cubicBezTo>
                  <a:pt x="19885" y="-1427"/>
                  <a:pt x="7376" y="-968"/>
                  <a:pt x="2209" y="5678"/>
                </a:cubicBezTo>
                <a:cubicBezTo>
                  <a:pt x="-2404" y="11612"/>
                  <a:pt x="998" y="22290"/>
                  <a:pt x="5992" y="27907"/>
                </a:cubicBezTo>
                <a:cubicBezTo>
                  <a:pt x="11387" y="33975"/>
                  <a:pt x="25631" y="34514"/>
                  <a:pt x="30350" y="27907"/>
                </a:cubicBezTo>
                <a:cubicBezTo>
                  <a:pt x="35379" y="20866"/>
                  <a:pt x="34474" y="6933"/>
                  <a:pt x="27276" y="2131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9" name="Google Shape;499;p28"/>
          <p:cNvSpPr/>
          <p:nvPr/>
        </p:nvSpPr>
        <p:spPr>
          <a:xfrm>
            <a:off x="2740413" y="1321025"/>
            <a:ext cx="1085586" cy="730899"/>
          </a:xfrm>
          <a:custGeom>
            <a:rect b="b" l="l" r="r" t="t"/>
            <a:pathLst>
              <a:path extrusionOk="0" h="9363" w="12963">
                <a:moveTo>
                  <a:pt x="11360" y="1309"/>
                </a:moveTo>
                <a:cubicBezTo>
                  <a:pt x="10540" y="-2785"/>
                  <a:pt x="-2116" y="4014"/>
                  <a:pt x="389" y="7355"/>
                </a:cubicBezTo>
                <a:cubicBezTo>
                  <a:pt x="2866" y="10659"/>
                  <a:pt x="10654" y="9596"/>
                  <a:pt x="12704" y="6011"/>
                </a:cubicBezTo>
                <a:cubicBezTo>
                  <a:pt x="13499" y="4620"/>
                  <a:pt x="12067" y="1757"/>
                  <a:pt x="10465" y="1757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0" name="Google Shape;500;p28"/>
          <p:cNvSpPr/>
          <p:nvPr/>
        </p:nvSpPr>
        <p:spPr>
          <a:xfrm rot="-1220487">
            <a:off x="2800339" y="2968827"/>
            <a:ext cx="1021484" cy="836191"/>
          </a:xfrm>
          <a:custGeom>
            <a:rect b="b" l="l" r="r" t="t"/>
            <a:pathLst>
              <a:path extrusionOk="0" h="33449" w="40861">
                <a:moveTo>
                  <a:pt x="35319" y="7074"/>
                </a:moveTo>
                <a:cubicBezTo>
                  <a:pt x="26125" y="1559"/>
                  <a:pt x="11622" y="731"/>
                  <a:pt x="3158" y="7311"/>
                </a:cubicBezTo>
                <a:cubicBezTo>
                  <a:pt x="-65" y="9816"/>
                  <a:pt x="-798" y="15720"/>
                  <a:pt x="1029" y="19371"/>
                </a:cubicBezTo>
                <a:cubicBezTo>
                  <a:pt x="6736" y="30775"/>
                  <a:pt x="30846" y="39042"/>
                  <a:pt x="38157" y="28594"/>
                </a:cubicBezTo>
                <a:cubicBezTo>
                  <a:pt x="42502" y="22386"/>
                  <a:pt x="41178" y="12197"/>
                  <a:pt x="36975" y="5892"/>
                </a:cubicBezTo>
                <a:cubicBezTo>
                  <a:pt x="33835" y="1182"/>
                  <a:pt x="23816" y="-2421"/>
                  <a:pt x="20421" y="2108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1" name="Google Shape;501;p28"/>
          <p:cNvSpPr/>
          <p:nvPr/>
        </p:nvSpPr>
        <p:spPr>
          <a:xfrm>
            <a:off x="5300969" y="1348400"/>
            <a:ext cx="994700" cy="733800"/>
          </a:xfrm>
          <a:custGeom>
            <a:rect b="b" l="l" r="r" t="t"/>
            <a:pathLst>
              <a:path extrusionOk="0" h="29352" w="39788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2" name="Google Shape;502;p28"/>
          <p:cNvSpPr txBox="1"/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Agenda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28"/>
          <p:cNvSpPr txBox="1"/>
          <p:nvPr>
            <p:ph idx="3" type="title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04" name="Google Shape;504;p28"/>
          <p:cNvSpPr txBox="1"/>
          <p:nvPr>
            <p:ph idx="4" type="title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05" name="Google Shape;505;p28"/>
          <p:cNvSpPr txBox="1"/>
          <p:nvPr>
            <p:ph idx="5" type="title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06" name="Google Shape;506;p28"/>
          <p:cNvSpPr txBox="1"/>
          <p:nvPr>
            <p:ph idx="6" type="title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07" name="Google Shape;507;p28"/>
          <p:cNvSpPr txBox="1"/>
          <p:nvPr>
            <p:ph idx="7" type="subTitle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the PTO!</a:t>
            </a:r>
            <a:endParaRPr/>
          </a:p>
        </p:txBody>
      </p:sp>
      <p:sp>
        <p:nvSpPr>
          <p:cNvPr id="508" name="Google Shape;508;p28"/>
          <p:cNvSpPr txBox="1"/>
          <p:nvPr>
            <p:ph idx="8" type="subTitle"/>
          </p:nvPr>
        </p:nvSpPr>
        <p:spPr>
          <a:xfrm>
            <a:off x="4590650" y="1994900"/>
            <a:ext cx="2741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509" name="Google Shape;509;p28"/>
          <p:cNvSpPr txBox="1"/>
          <p:nvPr>
            <p:ph idx="9" type="subTitle"/>
          </p:nvPr>
        </p:nvSpPr>
        <p:spPr>
          <a:xfrm>
            <a:off x="4590650" y="3820650"/>
            <a:ext cx="2741700" cy="6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Schedule &amp; Communication</a:t>
            </a:r>
            <a:endParaRPr/>
          </a:p>
        </p:txBody>
      </p:sp>
      <p:sp>
        <p:nvSpPr>
          <p:cNvPr id="510" name="Google Shape;510;p28"/>
          <p:cNvSpPr txBox="1"/>
          <p:nvPr>
            <p:ph idx="13" type="subTitle"/>
          </p:nvPr>
        </p:nvSpPr>
        <p:spPr>
          <a:xfrm>
            <a:off x="1973950" y="2355225"/>
            <a:ext cx="2881800" cy="4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Meet Board Members &amp; Principals</a:t>
            </a:r>
            <a:endParaRPr/>
          </a:p>
        </p:txBody>
      </p:sp>
      <p:sp>
        <p:nvSpPr>
          <p:cNvPr id="511" name="Google Shape;511;p28"/>
          <p:cNvSpPr txBox="1"/>
          <p:nvPr>
            <p:ph idx="15" type="subTitle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9"/>
          <p:cNvSpPr txBox="1"/>
          <p:nvPr>
            <p:ph type="title"/>
          </p:nvPr>
        </p:nvSpPr>
        <p:spPr>
          <a:xfrm>
            <a:off x="240600" y="315200"/>
            <a:ext cx="8662800" cy="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ExtraBold"/>
                <a:ea typeface="Poppins ExtraBold"/>
                <a:cs typeface="Poppins ExtraBold"/>
                <a:sym typeface="Poppins ExtraBold"/>
              </a:rPr>
              <a:t>T</a:t>
            </a:r>
            <a:r>
              <a:rPr lang="en">
                <a:latin typeface="Poppins ExtraBold"/>
                <a:ea typeface="Poppins ExtraBold"/>
                <a:cs typeface="Poppins ExtraBold"/>
                <a:sym typeface="Poppins ExtraBold"/>
              </a:rPr>
              <a:t>he 2025-2026 PTO Board</a:t>
            </a:r>
            <a:endParaRPr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17" name="Google Shape;517;p29"/>
          <p:cNvSpPr txBox="1"/>
          <p:nvPr/>
        </p:nvSpPr>
        <p:spPr>
          <a:xfrm>
            <a:off x="240600" y="1123575"/>
            <a:ext cx="3784800" cy="3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President  ~ Kathleen Daly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ice President  ~ Greg Eng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Co-Recording Secretary~ Nicole Castelli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Co-Recording Secretary  ~ Ashley Myers         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Co-Recording Secretary  ~ Charity Singer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Treasurer ~Jessica Panzarella 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Fundraising Co-Chair  ~ Theresa Kingston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Fundraising Co-Chair  ~ Molly Whitehouse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 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8" name="Google Shape;518;p29"/>
          <p:cNvSpPr txBox="1"/>
          <p:nvPr/>
        </p:nvSpPr>
        <p:spPr>
          <a:xfrm>
            <a:off x="4358325" y="1183125"/>
            <a:ext cx="4629000" cy="3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Volunteer Coordinator  ~vacant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Publicity - Lead  ~ Ali Greenfield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                  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Hospitality Chair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~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Leah Migilore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   	           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0"/>
          <p:cNvSpPr txBox="1"/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Principal’s Report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4" name="Google Shape;5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675" y="1571278"/>
            <a:ext cx="2652625" cy="25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9516" y="1354750"/>
            <a:ext cx="3409009" cy="30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1"/>
          <p:cNvSpPr txBox="1"/>
          <p:nvPr>
            <p:ph type="title"/>
          </p:nvPr>
        </p:nvSpPr>
        <p:spPr>
          <a:xfrm>
            <a:off x="4657875" y="4299325"/>
            <a:ext cx="42153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chemeClr val="hlink"/>
                </a:solidFill>
                <a:latin typeface="Poppins ExtraBold"/>
                <a:ea typeface="Poppins ExtraBold"/>
                <a:cs typeface="Poppins ExtraBold"/>
                <a:sym typeface="Poppins ExtraBold"/>
                <a:hlinkClick r:id="rId3"/>
              </a:rPr>
              <a:t>Treasurer's Report</a:t>
            </a:r>
            <a:endParaRPr sz="3200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31" name="Google Shape;531;p31"/>
          <p:cNvSpPr txBox="1"/>
          <p:nvPr/>
        </p:nvSpPr>
        <p:spPr>
          <a:xfrm>
            <a:off x="4765200" y="3218125"/>
            <a:ext cx="42153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August Meeting Minutes</a:t>
            </a:r>
            <a:endParaRPr b="1" sz="25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32" name="Google Shape;53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600" y="254650"/>
            <a:ext cx="4497350" cy="470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00" y="2188425"/>
            <a:ext cx="8938249" cy="28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00" y="106675"/>
            <a:ext cx="5213813" cy="20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3"/>
          <p:cNvSpPr txBox="1"/>
          <p:nvPr>
            <p:ph type="title"/>
          </p:nvPr>
        </p:nvSpPr>
        <p:spPr>
          <a:xfrm>
            <a:off x="221113" y="121842"/>
            <a:ext cx="7795800" cy="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ExtraBold"/>
                <a:ea typeface="Poppins ExtraBold"/>
                <a:cs typeface="Poppins ExtraBold"/>
                <a:sym typeface="Poppins ExtraBold"/>
              </a:rPr>
              <a:t>Last Month’s Events</a:t>
            </a:r>
            <a:endParaRPr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aphicFrame>
        <p:nvGraphicFramePr>
          <p:cNvPr id="544" name="Google Shape;544;p33"/>
          <p:cNvGraphicFramePr/>
          <p:nvPr/>
        </p:nvGraphicFramePr>
        <p:xfrm>
          <a:off x="547250" y="1025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{42D35E07-2B4C-4E69-81D6-B13A53D3939F}</a:tableStyleId>
              </a:tblPr>
              <a:tblGrid>
                <a:gridCol w="7015825"/>
              </a:tblGrid>
              <a:tr h="139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August</a:t>
                      </a:r>
                      <a:endParaRPr sz="2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Poppins"/>
                        <a:buChar char="-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Pre-K/Kindergarten Meet &amp; Greet 8/22</a:t>
                      </a:r>
                      <a:endParaRPr sz="25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Poppins"/>
                        <a:buChar char="-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Staff Welcome Breakfasts 8/25</a:t>
                      </a:r>
                      <a:endParaRPr sz="25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45" name="Google Shape;545;p33"/>
          <p:cNvGraphicFramePr/>
          <p:nvPr/>
        </p:nvGraphicFramePr>
        <p:xfrm>
          <a:off x="611113" y="3089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{42D35E07-2B4C-4E69-81D6-B13A53D3939F}</a:tableStyleId>
              </a:tblPr>
              <a:tblGrid>
                <a:gridCol w="7015825"/>
              </a:tblGrid>
              <a:tr h="139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September</a:t>
                      </a:r>
                      <a:endParaRPr sz="2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Poppins"/>
                        <a:buChar char="-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ECS Open house 9/9</a:t>
                      </a:r>
                      <a:endParaRPr sz="25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Poppins"/>
                        <a:buChar char="-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PH Open House 9/11</a:t>
                      </a:r>
                      <a:endParaRPr sz="25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4"/>
          <p:cNvSpPr txBox="1"/>
          <p:nvPr>
            <p:ph type="title"/>
          </p:nvPr>
        </p:nvSpPr>
        <p:spPr>
          <a:xfrm>
            <a:off x="221113" y="121842"/>
            <a:ext cx="7795800" cy="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ExtraBold"/>
                <a:ea typeface="Poppins ExtraBold"/>
                <a:cs typeface="Poppins ExtraBold"/>
                <a:sym typeface="Poppins ExtraBold"/>
              </a:rPr>
              <a:t>Upcoming Events</a:t>
            </a:r>
            <a:endParaRPr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aphicFrame>
        <p:nvGraphicFramePr>
          <p:cNvPr id="551" name="Google Shape;551;p34"/>
          <p:cNvGraphicFramePr/>
          <p:nvPr/>
        </p:nvGraphicFramePr>
        <p:xfrm>
          <a:off x="464750" y="778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{42D35E07-2B4C-4E69-81D6-B13A53D3939F}</a:tableStyleId>
              </a:tblPr>
              <a:tblGrid>
                <a:gridCol w="6587625"/>
              </a:tblGrid>
              <a:tr h="177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September</a:t>
                      </a:r>
                      <a:r>
                        <a:rPr lang="en" sz="2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 sz="2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Poppins"/>
                        <a:buChar char="-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Ice Cream Social 9/19</a:t>
                      </a:r>
                      <a:endParaRPr sz="25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Poppins"/>
                        <a:buChar char="-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Scholastic Book Fair 9/29-10/2</a:t>
                      </a:r>
                      <a:endParaRPr sz="25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Poppins"/>
                        <a:buChar char="-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Beaumont Fundraiser 9/15-10/31</a:t>
                      </a:r>
                      <a:endParaRPr sz="25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Poppins"/>
                        <a:buChar char="-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Lyman Orchards Pie Fundraiser 9/23-10/4</a:t>
                      </a:r>
                      <a:endParaRPr sz="25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1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October</a:t>
                      </a:r>
                      <a:endParaRPr b="1" sz="25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Poppins"/>
                        <a:buChar char="-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Trunk or Treat 10/17</a:t>
                      </a:r>
                      <a:endParaRPr sz="25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873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Poppins"/>
                        <a:buChar char="-"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Spirit Wear- 10/20-11/07</a:t>
                      </a:r>
                      <a:endParaRPr sz="27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7D5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850" y="22553"/>
            <a:ext cx="6198651" cy="50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5" title="Ice Cream Social Template (Facebook Post)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4176" y="0"/>
            <a:ext cx="61356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nthly Meeting by Slidesgo">
  <a:themeElements>
    <a:clrScheme name="Simple Light">
      <a:dk1>
        <a:srgbClr val="000000"/>
      </a:dk1>
      <a:lt1>
        <a:srgbClr val="FFFFFF"/>
      </a:lt1>
      <a:dk2>
        <a:srgbClr val="0E4374"/>
      </a:dk2>
      <a:lt2>
        <a:srgbClr val="EFEFEF"/>
      </a:lt2>
      <a:accent1>
        <a:srgbClr val="66A2B9"/>
      </a:accent1>
      <a:accent2>
        <a:srgbClr val="97D5EA"/>
      </a:accent2>
      <a:accent3>
        <a:srgbClr val="3D6D7F"/>
      </a:accent3>
      <a:accent4>
        <a:srgbClr val="F3F3F3"/>
      </a:accent4>
      <a:accent5>
        <a:srgbClr val="FFFFFF"/>
      </a:accent5>
      <a:accent6>
        <a:srgbClr val="134F6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